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15" r:id="rId1"/>
  </p:sldMasterIdLst>
  <p:notesMasterIdLst>
    <p:notesMasterId r:id="rId15"/>
  </p:notesMasterIdLst>
  <p:sldIdLst>
    <p:sldId id="256" r:id="rId2"/>
    <p:sldId id="257" r:id="rId3"/>
    <p:sldId id="290" r:id="rId4"/>
    <p:sldId id="289" r:id="rId5"/>
    <p:sldId id="291" r:id="rId6"/>
    <p:sldId id="292" r:id="rId7"/>
    <p:sldId id="294" r:id="rId8"/>
    <p:sldId id="300" r:id="rId9"/>
    <p:sldId id="296" r:id="rId10"/>
    <p:sldId id="298" r:id="rId11"/>
    <p:sldId id="299" r:id="rId12"/>
    <p:sldId id="287" r:id="rId13"/>
    <p:sldId id="288" r:id="rId14"/>
  </p:sldIdLst>
  <p:sldSz cx="18288000" cy="10287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102" y="45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1:notes"/>
          <p:cNvSpPr txBox="1">
            <a:spLocks noGrp="1"/>
          </p:cNvSpPr>
          <p:nvPr>
            <p:ph type="body" idx="1"/>
          </p:nvPr>
        </p:nvSpPr>
        <p:spPr>
          <a:xfrm>
            <a:off x="685800" y="39433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5" name="Google Shape;555;p1:notes"/>
          <p:cNvSpPr>
            <a:spLocks noGrp="1" noRot="1" noChangeAspect="1"/>
          </p:cNvSpPr>
          <p:nvPr>
            <p:ph type="sldImg" idx="2"/>
          </p:nvPr>
        </p:nvSpPr>
        <p:spPr>
          <a:xfrm>
            <a:off x="685800" y="6858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26fc73aae5d_0_6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26fc73aae5d_0_6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0" name="Google Shape;670;g26fc73aae5d_0_6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5415094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2abfeb9772e_0_2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2abfeb9772e_0_2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0" name="Google Shape;840;g2abfeb9772e_0_27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11</a:t>
            </a:fld>
            <a:endParaRPr/>
          </a:p>
        </p:txBody>
      </p:sp>
    </p:spTree>
    <p:extLst>
      <p:ext uri="{BB962C8B-B14F-4D97-AF65-F5344CB8AC3E}">
        <p14:creationId xmlns:p14="http://schemas.microsoft.com/office/powerpoint/2010/main" val="2734436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2ad732bc17a_1_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2ad732bc17a_1_1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7" name="Google Shape;867;g2ad732bc17a_1_1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2abfeb9772e_0_3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 name="Google Shape;871;g2abfeb9772e_0_3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2" name="Google Shape;872;g2abfeb9772e_0_36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13</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283756bdfdb_0_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3" name="Google Shape;563;g283756bdfdb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2651cdac416_3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2651cdac416_3_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50" name="Google Shape;650;g2651cdac416_3_7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a:t>
            </a:fld>
            <a:endParaRPr/>
          </a:p>
        </p:txBody>
      </p:sp>
    </p:spTree>
    <p:extLst>
      <p:ext uri="{BB962C8B-B14F-4D97-AF65-F5344CB8AC3E}">
        <p14:creationId xmlns:p14="http://schemas.microsoft.com/office/powerpoint/2010/main" val="2532708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2abfeb9772e_0_4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2abfeb9772e_0_4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3" name="Google Shape;813;g2abfeb9772e_0_47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a:t>
            </a:fld>
            <a:endParaRPr/>
          </a:p>
        </p:txBody>
      </p:sp>
    </p:spTree>
    <p:extLst>
      <p:ext uri="{BB962C8B-B14F-4D97-AF65-F5344CB8AC3E}">
        <p14:creationId xmlns:p14="http://schemas.microsoft.com/office/powerpoint/2010/main" val="3160303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2abfeb9772e_0_4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2abfeb9772e_0_4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0" name="Google Shape;830;g2abfeb9772e_0_49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a:t>
            </a:fld>
            <a:endParaRPr/>
          </a:p>
        </p:txBody>
      </p:sp>
    </p:spTree>
    <p:extLst>
      <p:ext uri="{BB962C8B-B14F-4D97-AF65-F5344CB8AC3E}">
        <p14:creationId xmlns:p14="http://schemas.microsoft.com/office/powerpoint/2010/main" val="1881237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2abfeb9772e_0_4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2abfeb9772e_0_4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3" name="Google Shape;813;g2abfeb9772e_0_47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a:t>
            </a:fld>
            <a:endParaRPr/>
          </a:p>
        </p:txBody>
      </p:sp>
    </p:spTree>
    <p:extLst>
      <p:ext uri="{BB962C8B-B14F-4D97-AF65-F5344CB8AC3E}">
        <p14:creationId xmlns:p14="http://schemas.microsoft.com/office/powerpoint/2010/main" val="1713503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2abfeb9772e_0_4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2abfeb9772e_0_4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3" name="Google Shape;813;g2abfeb9772e_0_47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a:t>
            </a:fld>
            <a:endParaRPr/>
          </a:p>
        </p:txBody>
      </p:sp>
    </p:spTree>
    <p:extLst>
      <p:ext uri="{BB962C8B-B14F-4D97-AF65-F5344CB8AC3E}">
        <p14:creationId xmlns:p14="http://schemas.microsoft.com/office/powerpoint/2010/main" val="31446593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2abfeb9772e_0_4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2abfeb9772e_0_4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3" name="Google Shape;813;g2abfeb9772e_0_47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a:t>
            </a:fld>
            <a:endParaRPr/>
          </a:p>
        </p:txBody>
      </p:sp>
    </p:spTree>
    <p:extLst>
      <p:ext uri="{BB962C8B-B14F-4D97-AF65-F5344CB8AC3E}">
        <p14:creationId xmlns:p14="http://schemas.microsoft.com/office/powerpoint/2010/main" val="1294773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2abfeb9772e_0_2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2abfeb9772e_0_2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0" name="Google Shape;800;g2abfeb9772e_0_25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9</a:t>
            </a:fld>
            <a:endParaRPr/>
          </a:p>
        </p:txBody>
      </p:sp>
    </p:spTree>
    <p:extLst>
      <p:ext uri="{BB962C8B-B14F-4D97-AF65-F5344CB8AC3E}">
        <p14:creationId xmlns:p14="http://schemas.microsoft.com/office/powerpoint/2010/main" val="13720764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1.1 Title Slide">
  <p:cSld name="Title Slide_2">
    <p:bg>
      <p:bgPr>
        <a:solidFill>
          <a:schemeClr val="lt1"/>
        </a:solidFill>
        <a:effectLst/>
      </p:bgPr>
    </p:bg>
    <p:spTree>
      <p:nvGrpSpPr>
        <p:cNvPr id="1" name="Shape 14"/>
        <p:cNvGrpSpPr/>
        <p:nvPr/>
      </p:nvGrpSpPr>
      <p:grpSpPr>
        <a:xfrm>
          <a:off x="0" y="0"/>
          <a:ext cx="0" cy="0"/>
          <a:chOff x="0" y="0"/>
          <a:chExt cx="0" cy="0"/>
        </a:xfrm>
      </p:grpSpPr>
      <p:sp>
        <p:nvSpPr>
          <p:cNvPr id="15" name="Google Shape;15;p2"/>
          <p:cNvSpPr txBox="1">
            <a:spLocks noGrp="1"/>
          </p:cNvSpPr>
          <p:nvPr>
            <p:ph type="ctrTitle"/>
          </p:nvPr>
        </p:nvSpPr>
        <p:spPr>
          <a:xfrm>
            <a:off x="914400" y="914400"/>
            <a:ext cx="7955400" cy="2743200"/>
          </a:xfrm>
          <a:prstGeom prst="rect">
            <a:avLst/>
          </a:prstGeom>
          <a:noFill/>
          <a:ln>
            <a:noFill/>
          </a:ln>
        </p:spPr>
        <p:txBody>
          <a:bodyPr spcFirstLastPara="1" wrap="square" lIns="0" tIns="0" rIns="0" bIns="0" anchor="b" anchorCtr="0">
            <a:noAutofit/>
          </a:bodyPr>
          <a:lstStyle>
            <a:lvl1pPr lvl="0" algn="l" rtl="0">
              <a:lnSpc>
                <a:spcPct val="85000"/>
              </a:lnSpc>
              <a:spcBef>
                <a:spcPts val="0"/>
              </a:spcBef>
              <a:spcAft>
                <a:spcPts val="0"/>
              </a:spcAft>
              <a:buClr>
                <a:schemeClr val="dk1"/>
              </a:buClr>
              <a:buSzPts val="6000"/>
              <a:buNone/>
              <a:defRPr sz="6000" i="0">
                <a:solidFill>
                  <a:schemeClr val="dk1"/>
                </a:solidFill>
              </a:defRPr>
            </a:lvl1pPr>
            <a:lvl2pPr lvl="1" algn="l" rtl="0">
              <a:lnSpc>
                <a:spcPct val="100000"/>
              </a:lnSpc>
              <a:spcBef>
                <a:spcPts val="0"/>
              </a:spcBef>
              <a:spcAft>
                <a:spcPts val="0"/>
              </a:spcAft>
              <a:buSzPts val="6000"/>
              <a:buNone/>
              <a:defRPr sz="6000"/>
            </a:lvl2pPr>
            <a:lvl3pPr lvl="2" algn="l" rtl="0">
              <a:lnSpc>
                <a:spcPct val="100000"/>
              </a:lnSpc>
              <a:spcBef>
                <a:spcPts val="0"/>
              </a:spcBef>
              <a:spcAft>
                <a:spcPts val="0"/>
              </a:spcAft>
              <a:buSzPts val="6000"/>
              <a:buNone/>
              <a:defRPr sz="6000"/>
            </a:lvl3pPr>
            <a:lvl4pPr lvl="3" algn="l" rtl="0">
              <a:lnSpc>
                <a:spcPct val="100000"/>
              </a:lnSpc>
              <a:spcBef>
                <a:spcPts val="0"/>
              </a:spcBef>
              <a:spcAft>
                <a:spcPts val="0"/>
              </a:spcAft>
              <a:buSzPts val="6000"/>
              <a:buNone/>
              <a:defRPr sz="6000"/>
            </a:lvl4pPr>
            <a:lvl5pPr lvl="4" algn="l" rtl="0">
              <a:lnSpc>
                <a:spcPct val="100000"/>
              </a:lnSpc>
              <a:spcBef>
                <a:spcPts val="0"/>
              </a:spcBef>
              <a:spcAft>
                <a:spcPts val="0"/>
              </a:spcAft>
              <a:buSzPts val="6000"/>
              <a:buNone/>
              <a:defRPr sz="6000"/>
            </a:lvl5pPr>
            <a:lvl6pPr lvl="5" algn="l" rtl="0">
              <a:lnSpc>
                <a:spcPct val="100000"/>
              </a:lnSpc>
              <a:spcBef>
                <a:spcPts val="0"/>
              </a:spcBef>
              <a:spcAft>
                <a:spcPts val="0"/>
              </a:spcAft>
              <a:buSzPts val="6000"/>
              <a:buNone/>
              <a:defRPr sz="6000"/>
            </a:lvl6pPr>
            <a:lvl7pPr lvl="6" algn="l" rtl="0">
              <a:lnSpc>
                <a:spcPct val="100000"/>
              </a:lnSpc>
              <a:spcBef>
                <a:spcPts val="0"/>
              </a:spcBef>
              <a:spcAft>
                <a:spcPts val="0"/>
              </a:spcAft>
              <a:buSzPts val="6000"/>
              <a:buNone/>
              <a:defRPr sz="6000"/>
            </a:lvl7pPr>
            <a:lvl8pPr lvl="7" algn="l" rtl="0">
              <a:lnSpc>
                <a:spcPct val="100000"/>
              </a:lnSpc>
              <a:spcBef>
                <a:spcPts val="0"/>
              </a:spcBef>
              <a:spcAft>
                <a:spcPts val="0"/>
              </a:spcAft>
              <a:buSzPts val="6000"/>
              <a:buNone/>
              <a:defRPr sz="6000"/>
            </a:lvl8pPr>
            <a:lvl9pPr lvl="8" algn="l" rtl="0">
              <a:lnSpc>
                <a:spcPct val="100000"/>
              </a:lnSpc>
              <a:spcBef>
                <a:spcPts val="0"/>
              </a:spcBef>
              <a:spcAft>
                <a:spcPts val="0"/>
              </a:spcAft>
              <a:buSzPts val="6000"/>
              <a:buNone/>
              <a:defRPr sz="6000"/>
            </a:lvl9pPr>
          </a:lstStyle>
          <a:p>
            <a:endParaRPr/>
          </a:p>
        </p:txBody>
      </p:sp>
      <p:sp>
        <p:nvSpPr>
          <p:cNvPr id="16" name="Google Shape;16;p2"/>
          <p:cNvSpPr txBox="1">
            <a:spLocks noGrp="1"/>
          </p:cNvSpPr>
          <p:nvPr>
            <p:ph type="subTitle" idx="1"/>
          </p:nvPr>
        </p:nvSpPr>
        <p:spPr>
          <a:xfrm>
            <a:off x="914400" y="3840475"/>
            <a:ext cx="7955400" cy="457200"/>
          </a:xfrm>
          <a:prstGeom prst="rect">
            <a:avLst/>
          </a:prstGeom>
        </p:spPr>
        <p:txBody>
          <a:bodyPr spcFirstLastPara="1" wrap="square" lIns="0" tIns="0" rIns="0" bIns="0" anchor="t" anchorCtr="0">
            <a:sp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 name="Google Shape;17;p2"/>
          <p:cNvSpPr txBox="1"/>
          <p:nvPr/>
        </p:nvSpPr>
        <p:spPr>
          <a:xfrm>
            <a:off x="16396200" y="9948300"/>
            <a:ext cx="1739400" cy="338700"/>
          </a:xfrm>
          <a:prstGeom prst="rect">
            <a:avLst/>
          </a:prstGeom>
          <a:noFill/>
          <a:ln>
            <a:noFill/>
          </a:ln>
        </p:spPr>
        <p:txBody>
          <a:bodyPr spcFirstLastPara="1" wrap="square" lIns="91425" tIns="91425" rIns="91425" bIns="91425" anchor="ctr" anchorCtr="0">
            <a:spAutoFit/>
          </a:bodyPr>
          <a:lstStyle/>
          <a:p>
            <a:pPr marL="0" lvl="0" indent="0" algn="r" rtl="0">
              <a:spcBef>
                <a:spcPts val="0"/>
              </a:spcBef>
              <a:spcAft>
                <a:spcPts val="0"/>
              </a:spcAft>
              <a:buNone/>
            </a:pPr>
            <a:r>
              <a:rPr lang="en-US" sz="1000">
                <a:latin typeface="Lexend"/>
                <a:ea typeface="Lexend"/>
                <a:cs typeface="Lexend"/>
                <a:sym typeface="Lexend"/>
              </a:rPr>
              <a:t>© 2024 SPLUNK INC.</a:t>
            </a:r>
            <a:endParaRPr sz="1000">
              <a:latin typeface="Lexend"/>
              <a:ea typeface="Lexend"/>
              <a:cs typeface="Lexend"/>
              <a:sym typeface="Lexend"/>
            </a:endParaRPr>
          </a:p>
        </p:txBody>
      </p:sp>
      <p:pic>
        <p:nvPicPr>
          <p:cNvPr id="18" name="Google Shape;18;p2"/>
          <p:cNvPicPr preferRelativeResize="0"/>
          <p:nvPr/>
        </p:nvPicPr>
        <p:blipFill rotWithShape="1">
          <a:blip r:embed="rId2">
            <a:alphaModFix/>
          </a:blip>
          <a:srcRect b="-10"/>
          <a:stretch/>
        </p:blipFill>
        <p:spPr>
          <a:xfrm>
            <a:off x="714150" y="8922425"/>
            <a:ext cx="2168648" cy="1169150"/>
          </a:xfrm>
          <a:prstGeom prst="rect">
            <a:avLst/>
          </a:prstGeom>
          <a:noFill/>
          <a:ln>
            <a:noFill/>
          </a:ln>
        </p:spPr>
      </p:pic>
      <p:sp>
        <p:nvSpPr>
          <p:cNvPr id="19" name="Google Shape;19;p2"/>
          <p:cNvSpPr>
            <a:spLocks noGrp="1"/>
          </p:cNvSpPr>
          <p:nvPr>
            <p:ph type="pic" idx="2"/>
          </p:nvPr>
        </p:nvSpPr>
        <p:spPr>
          <a:xfrm>
            <a:off x="9144000" y="0"/>
            <a:ext cx="9144000" cy="10287000"/>
          </a:xfrm>
          <a:prstGeom prst="rect">
            <a:avLst/>
          </a:prstGeom>
          <a:noFill/>
          <a:ln>
            <a:noFill/>
          </a:ln>
        </p:spPr>
      </p:sp>
      <p:sp>
        <p:nvSpPr>
          <p:cNvPr id="20" name="Google Shape;20;p2"/>
          <p:cNvSpPr txBox="1">
            <a:spLocks noGrp="1"/>
          </p:cNvSpPr>
          <p:nvPr>
            <p:ph type="body" idx="3"/>
          </p:nvPr>
        </p:nvSpPr>
        <p:spPr>
          <a:xfrm>
            <a:off x="914400" y="6400800"/>
            <a:ext cx="5669400" cy="2222100"/>
          </a:xfrm>
          <a:prstGeom prst="rect">
            <a:avLst/>
          </a:prstGeom>
        </p:spPr>
        <p:txBody>
          <a:bodyPr spcFirstLastPara="1" wrap="square" lIns="0" tIns="0" rIns="0" bIns="0" anchor="b" anchorCtr="0">
            <a:spAutoFit/>
          </a:bodyPr>
          <a:lstStyle>
            <a:lvl1pPr marL="457200" lvl="0" indent="-381000" rtl="0">
              <a:spcBef>
                <a:spcPts val="0"/>
              </a:spcBef>
              <a:spcAft>
                <a:spcPts val="0"/>
              </a:spcAft>
              <a:buSzPts val="2400"/>
              <a:buChar char="●"/>
              <a:defRPr/>
            </a:lvl1pPr>
            <a:lvl2pPr marL="914400" lvl="1" indent="-381000" rtl="0">
              <a:spcBef>
                <a:spcPts val="1200"/>
              </a:spcBef>
              <a:spcAft>
                <a:spcPts val="0"/>
              </a:spcAft>
              <a:buSzPts val="2400"/>
              <a:buChar char="‒"/>
              <a:defRPr/>
            </a:lvl2pPr>
            <a:lvl3pPr marL="1371600" lvl="2" indent="-381000" rtl="0">
              <a:spcBef>
                <a:spcPts val="1200"/>
              </a:spcBef>
              <a:spcAft>
                <a:spcPts val="0"/>
              </a:spcAft>
              <a:buSzPts val="2400"/>
              <a:buChar char="‒"/>
              <a:defRPr/>
            </a:lvl3pPr>
            <a:lvl4pPr marL="1828800" lvl="3" indent="-381000" rtl="0">
              <a:spcBef>
                <a:spcPts val="1200"/>
              </a:spcBef>
              <a:spcAft>
                <a:spcPts val="0"/>
              </a:spcAft>
              <a:buSzPts val="2400"/>
              <a:buChar char="‒"/>
              <a:defRPr/>
            </a:lvl4pPr>
            <a:lvl5pPr marL="2286000" lvl="4" indent="-381000" rtl="0">
              <a:spcBef>
                <a:spcPts val="1200"/>
              </a:spcBef>
              <a:spcAft>
                <a:spcPts val="0"/>
              </a:spcAft>
              <a:buSzPts val="2400"/>
              <a:buChar char="‒"/>
              <a:defRPr/>
            </a:lvl5pPr>
            <a:lvl6pPr marL="2743200" lvl="5" indent="-381000" rtl="0">
              <a:spcBef>
                <a:spcPts val="1200"/>
              </a:spcBef>
              <a:spcAft>
                <a:spcPts val="0"/>
              </a:spcAft>
              <a:buSzPts val="2400"/>
              <a:buChar char="‒"/>
              <a:defRPr/>
            </a:lvl6pPr>
            <a:lvl7pPr marL="3200400" lvl="6" indent="-381000" rtl="0">
              <a:spcBef>
                <a:spcPts val="1200"/>
              </a:spcBef>
              <a:spcAft>
                <a:spcPts val="0"/>
              </a:spcAft>
              <a:buSzPts val="2400"/>
              <a:buChar char="‒"/>
              <a:defRPr/>
            </a:lvl7pPr>
            <a:lvl8pPr marL="3657600" lvl="7" indent="-381000" rtl="0">
              <a:spcBef>
                <a:spcPts val="1200"/>
              </a:spcBef>
              <a:spcAft>
                <a:spcPts val="0"/>
              </a:spcAft>
              <a:buSzPts val="2400"/>
              <a:buChar char="‒"/>
              <a:defRPr/>
            </a:lvl8pPr>
            <a:lvl9pPr marL="4114800" lvl="8" indent="-381000" rtl="0">
              <a:spcBef>
                <a:spcPts val="1200"/>
              </a:spcBef>
              <a:spcAft>
                <a:spcPts val="1200"/>
              </a:spcAft>
              <a:buSzPts val="24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2.3 Section Header">
  <p:cSld name="Section Header_2_1">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Google Shape;98;p16"/>
          <p:cNvSpPr txBox="1">
            <a:spLocks noGrp="1"/>
          </p:cNvSpPr>
          <p:nvPr>
            <p:ph type="ctrTitle"/>
          </p:nvPr>
        </p:nvSpPr>
        <p:spPr>
          <a:xfrm>
            <a:off x="1371600" y="1943100"/>
            <a:ext cx="15544800" cy="6400800"/>
          </a:xfrm>
          <a:prstGeom prst="rect">
            <a:avLst/>
          </a:prstGeom>
          <a:noFill/>
          <a:ln>
            <a:noFill/>
          </a:ln>
        </p:spPr>
        <p:txBody>
          <a:bodyPr spcFirstLastPara="1" wrap="square" lIns="0" tIns="0" rIns="0" bIns="0" anchor="ctr" anchorCtr="0">
            <a:noAutofit/>
          </a:bodyPr>
          <a:lstStyle>
            <a:lvl1pPr lvl="0" algn="ctr" rtl="0">
              <a:lnSpc>
                <a:spcPct val="85000"/>
              </a:lnSpc>
              <a:spcBef>
                <a:spcPts val="0"/>
              </a:spcBef>
              <a:spcAft>
                <a:spcPts val="0"/>
              </a:spcAft>
              <a:buClr>
                <a:schemeClr val="lt1"/>
              </a:buClr>
              <a:buSzPts val="14000"/>
              <a:buNone/>
              <a:defRPr sz="14000" i="0">
                <a:solidFill>
                  <a:schemeClr val="lt1"/>
                </a:solidFill>
              </a:defRPr>
            </a:lvl1pPr>
            <a:lvl2pPr lvl="1" algn="ctr" rtl="0">
              <a:lnSpc>
                <a:spcPct val="100000"/>
              </a:lnSpc>
              <a:spcBef>
                <a:spcPts val="0"/>
              </a:spcBef>
              <a:spcAft>
                <a:spcPts val="0"/>
              </a:spcAft>
              <a:buClr>
                <a:schemeClr val="lt1"/>
              </a:buClr>
              <a:buSzPts val="14000"/>
              <a:buNone/>
              <a:defRPr sz="14000">
                <a:solidFill>
                  <a:schemeClr val="lt1"/>
                </a:solidFill>
              </a:defRPr>
            </a:lvl2pPr>
            <a:lvl3pPr lvl="2" algn="ctr" rtl="0">
              <a:lnSpc>
                <a:spcPct val="100000"/>
              </a:lnSpc>
              <a:spcBef>
                <a:spcPts val="0"/>
              </a:spcBef>
              <a:spcAft>
                <a:spcPts val="0"/>
              </a:spcAft>
              <a:buClr>
                <a:schemeClr val="lt1"/>
              </a:buClr>
              <a:buSzPts val="14000"/>
              <a:buNone/>
              <a:defRPr sz="14000">
                <a:solidFill>
                  <a:schemeClr val="lt1"/>
                </a:solidFill>
              </a:defRPr>
            </a:lvl3pPr>
            <a:lvl4pPr lvl="3" algn="ctr" rtl="0">
              <a:lnSpc>
                <a:spcPct val="100000"/>
              </a:lnSpc>
              <a:spcBef>
                <a:spcPts val="0"/>
              </a:spcBef>
              <a:spcAft>
                <a:spcPts val="0"/>
              </a:spcAft>
              <a:buClr>
                <a:schemeClr val="lt1"/>
              </a:buClr>
              <a:buSzPts val="14000"/>
              <a:buNone/>
              <a:defRPr sz="14000">
                <a:solidFill>
                  <a:schemeClr val="lt1"/>
                </a:solidFill>
              </a:defRPr>
            </a:lvl4pPr>
            <a:lvl5pPr lvl="4" algn="ctr" rtl="0">
              <a:lnSpc>
                <a:spcPct val="100000"/>
              </a:lnSpc>
              <a:spcBef>
                <a:spcPts val="0"/>
              </a:spcBef>
              <a:spcAft>
                <a:spcPts val="0"/>
              </a:spcAft>
              <a:buClr>
                <a:schemeClr val="lt1"/>
              </a:buClr>
              <a:buSzPts val="14000"/>
              <a:buNone/>
              <a:defRPr sz="14000">
                <a:solidFill>
                  <a:schemeClr val="lt1"/>
                </a:solidFill>
              </a:defRPr>
            </a:lvl5pPr>
            <a:lvl6pPr lvl="5" algn="ctr" rtl="0">
              <a:lnSpc>
                <a:spcPct val="100000"/>
              </a:lnSpc>
              <a:spcBef>
                <a:spcPts val="0"/>
              </a:spcBef>
              <a:spcAft>
                <a:spcPts val="0"/>
              </a:spcAft>
              <a:buClr>
                <a:schemeClr val="lt1"/>
              </a:buClr>
              <a:buSzPts val="14000"/>
              <a:buNone/>
              <a:defRPr sz="14000">
                <a:solidFill>
                  <a:schemeClr val="lt1"/>
                </a:solidFill>
              </a:defRPr>
            </a:lvl6pPr>
            <a:lvl7pPr lvl="6" algn="ctr" rtl="0">
              <a:lnSpc>
                <a:spcPct val="100000"/>
              </a:lnSpc>
              <a:spcBef>
                <a:spcPts val="0"/>
              </a:spcBef>
              <a:spcAft>
                <a:spcPts val="0"/>
              </a:spcAft>
              <a:buClr>
                <a:schemeClr val="lt1"/>
              </a:buClr>
              <a:buSzPts val="14000"/>
              <a:buNone/>
              <a:defRPr sz="14000">
                <a:solidFill>
                  <a:schemeClr val="lt1"/>
                </a:solidFill>
              </a:defRPr>
            </a:lvl7pPr>
            <a:lvl8pPr lvl="7" algn="ctr" rtl="0">
              <a:lnSpc>
                <a:spcPct val="100000"/>
              </a:lnSpc>
              <a:spcBef>
                <a:spcPts val="0"/>
              </a:spcBef>
              <a:spcAft>
                <a:spcPts val="0"/>
              </a:spcAft>
              <a:buClr>
                <a:schemeClr val="lt1"/>
              </a:buClr>
              <a:buSzPts val="14000"/>
              <a:buNone/>
              <a:defRPr sz="14000">
                <a:solidFill>
                  <a:schemeClr val="lt1"/>
                </a:solidFill>
              </a:defRPr>
            </a:lvl8pPr>
            <a:lvl9pPr lvl="8" algn="ctr" rtl="0">
              <a:lnSpc>
                <a:spcPct val="100000"/>
              </a:lnSpc>
              <a:spcBef>
                <a:spcPts val="0"/>
              </a:spcBef>
              <a:spcAft>
                <a:spcPts val="0"/>
              </a:spcAft>
              <a:buClr>
                <a:schemeClr val="lt1"/>
              </a:buClr>
              <a:buSzPts val="14000"/>
              <a:buNone/>
              <a:defRPr sz="14000">
                <a:solidFill>
                  <a:schemeClr val="lt1"/>
                </a:solidFill>
              </a:defRPr>
            </a:lvl9pPr>
          </a:lstStyle>
          <a:p>
            <a:endParaRPr/>
          </a:p>
        </p:txBody>
      </p:sp>
      <p:sp>
        <p:nvSpPr>
          <p:cNvPr id="99" name="Google Shape;99;p16"/>
          <p:cNvSpPr txBox="1"/>
          <p:nvPr/>
        </p:nvSpPr>
        <p:spPr>
          <a:xfrm>
            <a:off x="152400" y="9948300"/>
            <a:ext cx="1739400" cy="3387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US" sz="1000">
                <a:solidFill>
                  <a:schemeClr val="lt1"/>
                </a:solidFill>
                <a:latin typeface="Lexend"/>
                <a:ea typeface="Lexend"/>
                <a:cs typeface="Lexend"/>
                <a:sym typeface="Lexend"/>
              </a:rPr>
              <a:t>© 2024 SPLUNK INC.</a:t>
            </a:r>
            <a:endParaRPr sz="1000">
              <a:solidFill>
                <a:schemeClr val="lt1"/>
              </a:solidFill>
              <a:latin typeface="Lexend"/>
              <a:ea typeface="Lexend"/>
              <a:cs typeface="Lexend"/>
              <a:sym typeface="Lexen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hoto 2 Circle Dark">
  <p:cSld name="CUSTOM_5_1">
    <p:bg>
      <p:bgPr>
        <a:gradFill>
          <a:gsLst>
            <a:gs pos="0">
              <a:schemeClr val="dk1"/>
            </a:gs>
            <a:gs pos="36000">
              <a:schemeClr val="dk1"/>
            </a:gs>
            <a:gs pos="85000">
              <a:srgbClr val="20003F"/>
            </a:gs>
            <a:gs pos="100000">
              <a:srgbClr val="20003F"/>
            </a:gs>
          </a:gsLst>
          <a:lin ang="2698631" scaled="0"/>
        </a:gradFill>
        <a:effectLst/>
      </p:bgPr>
    </p:bg>
    <p:spTree>
      <p:nvGrpSpPr>
        <p:cNvPr id="1" name="Shape 109"/>
        <p:cNvGrpSpPr/>
        <p:nvPr/>
      </p:nvGrpSpPr>
      <p:grpSpPr>
        <a:xfrm>
          <a:off x="0" y="0"/>
          <a:ext cx="0" cy="0"/>
          <a:chOff x="0" y="0"/>
          <a:chExt cx="0" cy="0"/>
        </a:xfrm>
      </p:grpSpPr>
      <p:sp>
        <p:nvSpPr>
          <p:cNvPr id="110" name="Google Shape;110;p18"/>
          <p:cNvSpPr txBox="1">
            <a:spLocks noGrp="1"/>
          </p:cNvSpPr>
          <p:nvPr>
            <p:ph type="title"/>
          </p:nvPr>
        </p:nvSpPr>
        <p:spPr>
          <a:xfrm>
            <a:off x="914400" y="914400"/>
            <a:ext cx="7955400" cy="2743200"/>
          </a:xfrm>
          <a:prstGeom prst="rect">
            <a:avLst/>
          </a:prstGeom>
          <a:noFill/>
          <a:ln>
            <a:noFill/>
          </a:ln>
        </p:spPr>
        <p:txBody>
          <a:bodyPr spcFirstLastPara="1" wrap="square" lIns="0" tIns="0" rIns="0" bIns="0" anchor="b" anchorCtr="0">
            <a:noAutofit/>
          </a:bodyPr>
          <a:lstStyle>
            <a:lvl1pPr marR="0" lvl="0" algn="l" rtl="0">
              <a:lnSpc>
                <a:spcPct val="85000"/>
              </a:lnSpc>
              <a:spcBef>
                <a:spcPts val="0"/>
              </a:spcBef>
              <a:spcAft>
                <a:spcPts val="0"/>
              </a:spcAft>
              <a:buClr>
                <a:schemeClr val="lt1"/>
              </a:buClr>
              <a:buSzPts val="6000"/>
              <a:buFont typeface="Lexend"/>
              <a:buNone/>
              <a:defRPr sz="6000" b="1" i="0" u="none" strike="noStrike" cap="none">
                <a:solidFill>
                  <a:schemeClr val="lt1"/>
                </a:solidFill>
                <a:latin typeface="Lexend"/>
                <a:ea typeface="Lexend"/>
                <a:cs typeface="Lexend"/>
                <a:sym typeface="Lexend"/>
              </a:defRPr>
            </a:lvl1pPr>
            <a:lvl2pPr marR="0" lvl="1" algn="l" rtl="0">
              <a:lnSpc>
                <a:spcPct val="100000"/>
              </a:lnSpc>
              <a:spcBef>
                <a:spcPts val="0"/>
              </a:spcBef>
              <a:spcAft>
                <a:spcPts val="0"/>
              </a:spcAft>
              <a:buClr>
                <a:schemeClr val="lt1"/>
              </a:buClr>
              <a:buSzPts val="6000"/>
              <a:buFont typeface="Lexend Medium"/>
              <a:buNone/>
              <a:defRPr sz="6000" i="0" u="none" strike="noStrike" cap="none">
                <a:solidFill>
                  <a:schemeClr val="lt1"/>
                </a:solidFill>
                <a:latin typeface="Lexend Medium"/>
                <a:ea typeface="Lexend Medium"/>
                <a:cs typeface="Lexend Medium"/>
                <a:sym typeface="Lexend Medium"/>
              </a:defRPr>
            </a:lvl2pPr>
            <a:lvl3pPr marR="0" lvl="2" algn="l" rtl="0">
              <a:lnSpc>
                <a:spcPct val="100000"/>
              </a:lnSpc>
              <a:spcBef>
                <a:spcPts val="0"/>
              </a:spcBef>
              <a:spcAft>
                <a:spcPts val="0"/>
              </a:spcAft>
              <a:buClr>
                <a:schemeClr val="lt1"/>
              </a:buClr>
              <a:buSzPts val="6000"/>
              <a:buFont typeface="Lexend Medium"/>
              <a:buNone/>
              <a:defRPr sz="6000" i="0" u="none" strike="noStrike" cap="none">
                <a:solidFill>
                  <a:schemeClr val="lt1"/>
                </a:solidFill>
                <a:latin typeface="Lexend Medium"/>
                <a:ea typeface="Lexend Medium"/>
                <a:cs typeface="Lexend Medium"/>
                <a:sym typeface="Lexend Medium"/>
              </a:defRPr>
            </a:lvl3pPr>
            <a:lvl4pPr marR="0" lvl="3" algn="l" rtl="0">
              <a:lnSpc>
                <a:spcPct val="100000"/>
              </a:lnSpc>
              <a:spcBef>
                <a:spcPts val="0"/>
              </a:spcBef>
              <a:spcAft>
                <a:spcPts val="0"/>
              </a:spcAft>
              <a:buClr>
                <a:schemeClr val="lt1"/>
              </a:buClr>
              <a:buSzPts val="6000"/>
              <a:buFont typeface="Lexend Medium"/>
              <a:buNone/>
              <a:defRPr sz="6000" i="0" u="none" strike="noStrike" cap="none">
                <a:solidFill>
                  <a:schemeClr val="lt1"/>
                </a:solidFill>
                <a:latin typeface="Lexend Medium"/>
                <a:ea typeface="Lexend Medium"/>
                <a:cs typeface="Lexend Medium"/>
                <a:sym typeface="Lexend Medium"/>
              </a:defRPr>
            </a:lvl4pPr>
            <a:lvl5pPr marR="0" lvl="4" algn="l" rtl="0">
              <a:lnSpc>
                <a:spcPct val="100000"/>
              </a:lnSpc>
              <a:spcBef>
                <a:spcPts val="0"/>
              </a:spcBef>
              <a:spcAft>
                <a:spcPts val="0"/>
              </a:spcAft>
              <a:buClr>
                <a:schemeClr val="lt1"/>
              </a:buClr>
              <a:buSzPts val="6000"/>
              <a:buFont typeface="Lexend Medium"/>
              <a:buNone/>
              <a:defRPr sz="6000" i="0" u="none" strike="noStrike" cap="none">
                <a:solidFill>
                  <a:schemeClr val="lt1"/>
                </a:solidFill>
                <a:latin typeface="Lexend Medium"/>
                <a:ea typeface="Lexend Medium"/>
                <a:cs typeface="Lexend Medium"/>
                <a:sym typeface="Lexend Medium"/>
              </a:defRPr>
            </a:lvl5pPr>
            <a:lvl6pPr marR="0" lvl="5" algn="l" rtl="0">
              <a:lnSpc>
                <a:spcPct val="100000"/>
              </a:lnSpc>
              <a:spcBef>
                <a:spcPts val="0"/>
              </a:spcBef>
              <a:spcAft>
                <a:spcPts val="0"/>
              </a:spcAft>
              <a:buClr>
                <a:schemeClr val="lt1"/>
              </a:buClr>
              <a:buSzPts val="6000"/>
              <a:buFont typeface="Lexend Medium"/>
              <a:buNone/>
              <a:defRPr sz="6000" i="0" u="none" strike="noStrike" cap="none">
                <a:solidFill>
                  <a:schemeClr val="lt1"/>
                </a:solidFill>
                <a:latin typeface="Lexend Medium"/>
                <a:ea typeface="Lexend Medium"/>
                <a:cs typeface="Lexend Medium"/>
                <a:sym typeface="Lexend Medium"/>
              </a:defRPr>
            </a:lvl6pPr>
            <a:lvl7pPr marR="0" lvl="6" algn="l" rtl="0">
              <a:lnSpc>
                <a:spcPct val="100000"/>
              </a:lnSpc>
              <a:spcBef>
                <a:spcPts val="0"/>
              </a:spcBef>
              <a:spcAft>
                <a:spcPts val="0"/>
              </a:spcAft>
              <a:buClr>
                <a:schemeClr val="lt1"/>
              </a:buClr>
              <a:buSzPts val="6000"/>
              <a:buFont typeface="Lexend Medium"/>
              <a:buNone/>
              <a:defRPr sz="6000" i="0" u="none" strike="noStrike" cap="none">
                <a:solidFill>
                  <a:schemeClr val="lt1"/>
                </a:solidFill>
                <a:latin typeface="Lexend Medium"/>
                <a:ea typeface="Lexend Medium"/>
                <a:cs typeface="Lexend Medium"/>
                <a:sym typeface="Lexend Medium"/>
              </a:defRPr>
            </a:lvl7pPr>
            <a:lvl8pPr marR="0" lvl="7" algn="l" rtl="0">
              <a:lnSpc>
                <a:spcPct val="100000"/>
              </a:lnSpc>
              <a:spcBef>
                <a:spcPts val="0"/>
              </a:spcBef>
              <a:spcAft>
                <a:spcPts val="0"/>
              </a:spcAft>
              <a:buClr>
                <a:schemeClr val="lt1"/>
              </a:buClr>
              <a:buSzPts val="6000"/>
              <a:buFont typeface="Lexend Medium"/>
              <a:buNone/>
              <a:defRPr sz="6000" i="0" u="none" strike="noStrike" cap="none">
                <a:solidFill>
                  <a:schemeClr val="lt1"/>
                </a:solidFill>
                <a:latin typeface="Lexend Medium"/>
                <a:ea typeface="Lexend Medium"/>
                <a:cs typeface="Lexend Medium"/>
                <a:sym typeface="Lexend Medium"/>
              </a:defRPr>
            </a:lvl8pPr>
            <a:lvl9pPr marR="0" lvl="8" algn="l" rtl="0">
              <a:lnSpc>
                <a:spcPct val="100000"/>
              </a:lnSpc>
              <a:spcBef>
                <a:spcPts val="0"/>
              </a:spcBef>
              <a:spcAft>
                <a:spcPts val="0"/>
              </a:spcAft>
              <a:buClr>
                <a:schemeClr val="lt1"/>
              </a:buClr>
              <a:buSzPts val="6000"/>
              <a:buFont typeface="Lexend Medium"/>
              <a:buNone/>
              <a:defRPr sz="6000" i="0" u="none" strike="noStrike" cap="none">
                <a:solidFill>
                  <a:schemeClr val="lt1"/>
                </a:solidFill>
                <a:latin typeface="Lexend Medium"/>
                <a:ea typeface="Lexend Medium"/>
                <a:cs typeface="Lexend Medium"/>
                <a:sym typeface="Lexend Medium"/>
              </a:defRPr>
            </a:lvl9pPr>
          </a:lstStyle>
          <a:p>
            <a:endParaRPr/>
          </a:p>
        </p:txBody>
      </p:sp>
      <p:sp>
        <p:nvSpPr>
          <p:cNvPr id="111" name="Google Shape;111;p18"/>
          <p:cNvSpPr txBox="1">
            <a:spLocks noGrp="1"/>
          </p:cNvSpPr>
          <p:nvPr>
            <p:ph type="subTitle" idx="1"/>
          </p:nvPr>
        </p:nvSpPr>
        <p:spPr>
          <a:xfrm>
            <a:off x="914400" y="3840475"/>
            <a:ext cx="7955400" cy="4572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lt1"/>
              </a:buClr>
              <a:buSzPts val="3000"/>
              <a:buFont typeface="Lexend"/>
              <a:buNone/>
              <a:defRPr sz="3000">
                <a:solidFill>
                  <a:schemeClr val="lt1"/>
                </a:solidFill>
                <a:latin typeface="Lexend"/>
                <a:ea typeface="Lexend"/>
                <a:cs typeface="Lexend"/>
                <a:sym typeface="Lexend"/>
              </a:defRPr>
            </a:lvl1pPr>
            <a:lvl2pPr lvl="1" rtl="0">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2pPr>
            <a:lvl3pPr lvl="2" rtl="0">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3pPr>
            <a:lvl4pPr lvl="3" rtl="0">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4pPr>
            <a:lvl5pPr lvl="4" rtl="0">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5pPr>
            <a:lvl6pPr lvl="5" rtl="0">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6pPr>
            <a:lvl7pPr lvl="6" rtl="0">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7pPr>
            <a:lvl8pPr lvl="7" rtl="0">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8pPr>
            <a:lvl9pPr lvl="8" rtl="0">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9pPr>
          </a:lstStyle>
          <a:p>
            <a:endParaRPr/>
          </a:p>
        </p:txBody>
      </p:sp>
      <p:sp>
        <p:nvSpPr>
          <p:cNvPr id="112" name="Google Shape;112;p18"/>
          <p:cNvSpPr txBox="1"/>
          <p:nvPr/>
        </p:nvSpPr>
        <p:spPr>
          <a:xfrm>
            <a:off x="152400" y="9948300"/>
            <a:ext cx="1739400" cy="3387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US" sz="1000">
                <a:solidFill>
                  <a:schemeClr val="lt1"/>
                </a:solidFill>
                <a:latin typeface="Lexend"/>
                <a:ea typeface="Lexend"/>
                <a:cs typeface="Lexend"/>
                <a:sym typeface="Lexend"/>
              </a:rPr>
              <a:t>© 2024 SPLUNK INC.</a:t>
            </a:r>
            <a:endParaRPr sz="1000">
              <a:solidFill>
                <a:schemeClr val="lt1"/>
              </a:solidFill>
              <a:latin typeface="Lexend"/>
              <a:ea typeface="Lexend"/>
              <a:cs typeface="Lexend"/>
              <a:sym typeface="Lexend"/>
            </a:endParaRPr>
          </a:p>
        </p:txBody>
      </p:sp>
      <p:sp>
        <p:nvSpPr>
          <p:cNvPr id="113" name="Google Shape;113;p18"/>
          <p:cNvSpPr/>
          <p:nvPr/>
        </p:nvSpPr>
        <p:spPr>
          <a:xfrm>
            <a:off x="10819625" y="-548425"/>
            <a:ext cx="8595000" cy="8595000"/>
          </a:xfrm>
          <a:prstGeom prst="ellipse">
            <a:avLst/>
          </a:prstGeom>
          <a:gradFill>
            <a:gsLst>
              <a:gs pos="0">
                <a:schemeClr val="accent3"/>
              </a:gs>
              <a:gs pos="17000">
                <a:schemeClr val="accent3"/>
              </a:gs>
              <a:gs pos="45000">
                <a:schemeClr val="accent2"/>
              </a:gs>
              <a:gs pos="85000">
                <a:schemeClr val="accent1"/>
              </a:gs>
              <a:gs pos="100000">
                <a:schemeClr val="accent1"/>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14" name="Google Shape;114;p18"/>
          <p:cNvSpPr>
            <a:spLocks noGrp="1"/>
          </p:cNvSpPr>
          <p:nvPr>
            <p:ph type="pic" idx="2"/>
          </p:nvPr>
        </p:nvSpPr>
        <p:spPr>
          <a:xfrm>
            <a:off x="11050725" y="-317325"/>
            <a:ext cx="8132700" cy="8132700"/>
          </a:xfrm>
          <a:prstGeom prst="ellipse">
            <a:avLst/>
          </a:prstGeom>
          <a:noFill/>
          <a:ln>
            <a:noFill/>
          </a:ln>
        </p:spPr>
      </p:sp>
      <p:sp>
        <p:nvSpPr>
          <p:cNvPr id="115" name="Google Shape;115;p18"/>
          <p:cNvSpPr/>
          <p:nvPr/>
        </p:nvSpPr>
        <p:spPr>
          <a:xfrm>
            <a:off x="8990825" y="-914400"/>
            <a:ext cx="1828800" cy="1828800"/>
          </a:xfrm>
          <a:prstGeom prst="ellipse">
            <a:avLst/>
          </a:prstGeom>
          <a:gradFill>
            <a:gsLst>
              <a:gs pos="0">
                <a:schemeClr val="accent3"/>
              </a:gs>
              <a:gs pos="17000">
                <a:schemeClr val="accent3"/>
              </a:gs>
              <a:gs pos="45000">
                <a:schemeClr val="accent2"/>
              </a:gs>
              <a:gs pos="85000">
                <a:schemeClr val="accent1"/>
              </a:gs>
              <a:gs pos="100000">
                <a:schemeClr val="accent1"/>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16" name="Google Shape;116;p18"/>
          <p:cNvSpPr/>
          <p:nvPr/>
        </p:nvSpPr>
        <p:spPr>
          <a:xfrm>
            <a:off x="8807975" y="-1097250"/>
            <a:ext cx="2194500" cy="2194500"/>
          </a:xfrm>
          <a:prstGeom prst="arc">
            <a:avLst>
              <a:gd name="adj1" fmla="val 4242549"/>
              <a:gd name="adj2" fmla="val 13656213"/>
            </a:avLst>
          </a:prstGeom>
          <a:no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17" name="Google Shape;117;p18"/>
          <p:cNvSpPr>
            <a:spLocks noGrp="1"/>
          </p:cNvSpPr>
          <p:nvPr>
            <p:ph type="pic" idx="3"/>
          </p:nvPr>
        </p:nvSpPr>
        <p:spPr>
          <a:xfrm>
            <a:off x="9069300" y="5181600"/>
            <a:ext cx="4348500" cy="4348500"/>
          </a:xfrm>
          <a:prstGeom prst="ellipse">
            <a:avLst/>
          </a:prstGeom>
          <a:noFill/>
          <a:ln>
            <a:noFill/>
          </a:ln>
          <a:effectLst>
            <a:outerShdw blurRad="642938" dist="276225" dir="3540000" algn="bl" rotWithShape="0">
              <a:srgbClr val="000000">
                <a:alpha val="18000"/>
              </a:srgbClr>
            </a:outerShdw>
          </a:effectLst>
        </p:spPr>
      </p:sp>
      <p:sp>
        <p:nvSpPr>
          <p:cNvPr id="118" name="Google Shape;118;p18"/>
          <p:cNvSpPr/>
          <p:nvPr/>
        </p:nvSpPr>
        <p:spPr>
          <a:xfrm>
            <a:off x="8807975" y="4920275"/>
            <a:ext cx="4871100" cy="4871100"/>
          </a:xfrm>
          <a:prstGeom prst="arc">
            <a:avLst>
              <a:gd name="adj1" fmla="val 6527346"/>
              <a:gd name="adj2" fmla="val 13182129"/>
            </a:avLst>
          </a:prstGeom>
          <a:noFill/>
          <a:ln w="381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hoto 1 Circle Light">
  <p:cSld name="CUSTOM_5_2">
    <p:spTree>
      <p:nvGrpSpPr>
        <p:cNvPr id="1" name="Shape 119"/>
        <p:cNvGrpSpPr/>
        <p:nvPr/>
      </p:nvGrpSpPr>
      <p:grpSpPr>
        <a:xfrm>
          <a:off x="0" y="0"/>
          <a:ext cx="0" cy="0"/>
          <a:chOff x="0" y="0"/>
          <a:chExt cx="0" cy="0"/>
        </a:xfrm>
      </p:grpSpPr>
      <p:sp>
        <p:nvSpPr>
          <p:cNvPr id="120" name="Google Shape;120;p19"/>
          <p:cNvSpPr/>
          <p:nvPr/>
        </p:nvSpPr>
        <p:spPr>
          <a:xfrm>
            <a:off x="8702750" y="-1115175"/>
            <a:ext cx="9968700" cy="9968700"/>
          </a:xfrm>
          <a:prstGeom prst="ellipse">
            <a:avLst/>
          </a:prstGeom>
          <a:gradFill>
            <a:gsLst>
              <a:gs pos="0">
                <a:schemeClr val="accent3"/>
              </a:gs>
              <a:gs pos="17000">
                <a:schemeClr val="accent3"/>
              </a:gs>
              <a:gs pos="45000">
                <a:schemeClr val="accent2"/>
              </a:gs>
              <a:gs pos="85000">
                <a:schemeClr val="accent1"/>
              </a:gs>
              <a:gs pos="100000">
                <a:schemeClr val="accent1"/>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21" name="Google Shape;121;p19"/>
          <p:cNvSpPr>
            <a:spLocks noGrp="1"/>
          </p:cNvSpPr>
          <p:nvPr>
            <p:ph type="pic" idx="2"/>
          </p:nvPr>
        </p:nvSpPr>
        <p:spPr>
          <a:xfrm>
            <a:off x="8921775" y="-896150"/>
            <a:ext cx="9530700" cy="9530700"/>
          </a:xfrm>
          <a:prstGeom prst="ellipse">
            <a:avLst/>
          </a:prstGeom>
          <a:noFill/>
          <a:ln>
            <a:noFill/>
          </a:ln>
        </p:spPr>
      </p:sp>
      <p:sp>
        <p:nvSpPr>
          <p:cNvPr id="122" name="Google Shape;122;p19"/>
          <p:cNvSpPr/>
          <p:nvPr/>
        </p:nvSpPr>
        <p:spPr>
          <a:xfrm>
            <a:off x="8579807" y="9331332"/>
            <a:ext cx="2650500" cy="2650500"/>
          </a:xfrm>
          <a:prstGeom prst="ellipse">
            <a:avLst/>
          </a:prstGeom>
          <a:gradFill>
            <a:gsLst>
              <a:gs pos="0">
                <a:schemeClr val="accent3"/>
              </a:gs>
              <a:gs pos="17000">
                <a:schemeClr val="accent3"/>
              </a:gs>
              <a:gs pos="45000">
                <a:schemeClr val="accent2"/>
              </a:gs>
              <a:gs pos="85000">
                <a:schemeClr val="accent1"/>
              </a:gs>
              <a:gs pos="100000">
                <a:schemeClr val="accent1"/>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23" name="Google Shape;123;p19"/>
          <p:cNvSpPr/>
          <p:nvPr/>
        </p:nvSpPr>
        <p:spPr>
          <a:xfrm>
            <a:off x="8314800" y="9066325"/>
            <a:ext cx="3180300" cy="3180300"/>
          </a:xfrm>
          <a:prstGeom prst="arc">
            <a:avLst>
              <a:gd name="adj1" fmla="val 4242549"/>
              <a:gd name="adj2" fmla="val 13656213"/>
            </a:avLst>
          </a:prstGeom>
          <a:no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24" name="Google Shape;124;p19"/>
          <p:cNvSpPr txBox="1">
            <a:spLocks noGrp="1"/>
          </p:cNvSpPr>
          <p:nvPr>
            <p:ph type="title"/>
          </p:nvPr>
        </p:nvSpPr>
        <p:spPr>
          <a:xfrm>
            <a:off x="914400" y="914400"/>
            <a:ext cx="7955400" cy="2743200"/>
          </a:xfrm>
          <a:prstGeom prst="rect">
            <a:avLst/>
          </a:prstGeom>
          <a:noFill/>
          <a:ln>
            <a:noFill/>
          </a:ln>
        </p:spPr>
        <p:txBody>
          <a:bodyPr spcFirstLastPara="1" wrap="square" lIns="0" tIns="0" rIns="0" bIns="0" anchor="b" anchorCtr="0">
            <a:noAutofit/>
          </a:bodyPr>
          <a:lstStyle>
            <a:lvl1pPr marR="0" lvl="0" algn="l" rtl="0">
              <a:lnSpc>
                <a:spcPct val="85000"/>
              </a:lnSpc>
              <a:spcBef>
                <a:spcPts val="0"/>
              </a:spcBef>
              <a:spcAft>
                <a:spcPts val="0"/>
              </a:spcAft>
              <a:buSzPts val="6000"/>
              <a:buFont typeface="Lexend"/>
              <a:buNone/>
              <a:defRPr sz="6000" b="1" i="0" u="none" strike="noStrike" cap="none">
                <a:solidFill>
                  <a:schemeClr val="dk1"/>
                </a:solidFill>
                <a:latin typeface="Lexend"/>
                <a:ea typeface="Lexend"/>
                <a:cs typeface="Lexend"/>
                <a:sym typeface="Lexend"/>
              </a:defRPr>
            </a:lvl1pPr>
            <a:lvl2pPr marR="0" lvl="1" algn="l" rtl="0">
              <a:lnSpc>
                <a:spcPct val="100000"/>
              </a:lnSpc>
              <a:spcBef>
                <a:spcPts val="0"/>
              </a:spcBef>
              <a:spcAft>
                <a:spcPts val="0"/>
              </a:spcAft>
              <a:buSzPts val="6000"/>
              <a:buFont typeface="Lexend Medium"/>
              <a:buNone/>
              <a:defRPr sz="6000" i="0" u="none" strike="noStrike" cap="none">
                <a:solidFill>
                  <a:srgbClr val="000000"/>
                </a:solidFill>
                <a:latin typeface="Lexend Medium"/>
                <a:ea typeface="Lexend Medium"/>
                <a:cs typeface="Lexend Medium"/>
                <a:sym typeface="Lexend Medium"/>
              </a:defRPr>
            </a:lvl2pPr>
            <a:lvl3pPr marR="0" lvl="2" algn="l" rtl="0">
              <a:lnSpc>
                <a:spcPct val="100000"/>
              </a:lnSpc>
              <a:spcBef>
                <a:spcPts val="0"/>
              </a:spcBef>
              <a:spcAft>
                <a:spcPts val="0"/>
              </a:spcAft>
              <a:buSzPts val="6000"/>
              <a:buFont typeface="Lexend Medium"/>
              <a:buNone/>
              <a:defRPr sz="6000" i="0" u="none" strike="noStrike" cap="none">
                <a:solidFill>
                  <a:srgbClr val="000000"/>
                </a:solidFill>
                <a:latin typeface="Lexend Medium"/>
                <a:ea typeface="Lexend Medium"/>
                <a:cs typeface="Lexend Medium"/>
                <a:sym typeface="Lexend Medium"/>
              </a:defRPr>
            </a:lvl3pPr>
            <a:lvl4pPr marR="0" lvl="3" algn="l" rtl="0">
              <a:lnSpc>
                <a:spcPct val="100000"/>
              </a:lnSpc>
              <a:spcBef>
                <a:spcPts val="0"/>
              </a:spcBef>
              <a:spcAft>
                <a:spcPts val="0"/>
              </a:spcAft>
              <a:buSzPts val="6000"/>
              <a:buFont typeface="Lexend Medium"/>
              <a:buNone/>
              <a:defRPr sz="6000" i="0" u="none" strike="noStrike" cap="none">
                <a:solidFill>
                  <a:srgbClr val="000000"/>
                </a:solidFill>
                <a:latin typeface="Lexend Medium"/>
                <a:ea typeface="Lexend Medium"/>
                <a:cs typeface="Lexend Medium"/>
                <a:sym typeface="Lexend Medium"/>
              </a:defRPr>
            </a:lvl4pPr>
            <a:lvl5pPr marR="0" lvl="4" algn="l" rtl="0">
              <a:lnSpc>
                <a:spcPct val="100000"/>
              </a:lnSpc>
              <a:spcBef>
                <a:spcPts val="0"/>
              </a:spcBef>
              <a:spcAft>
                <a:spcPts val="0"/>
              </a:spcAft>
              <a:buSzPts val="6000"/>
              <a:buFont typeface="Lexend Medium"/>
              <a:buNone/>
              <a:defRPr sz="6000" i="0" u="none" strike="noStrike" cap="none">
                <a:solidFill>
                  <a:srgbClr val="000000"/>
                </a:solidFill>
                <a:latin typeface="Lexend Medium"/>
                <a:ea typeface="Lexend Medium"/>
                <a:cs typeface="Lexend Medium"/>
                <a:sym typeface="Lexend Medium"/>
              </a:defRPr>
            </a:lvl5pPr>
            <a:lvl6pPr marR="0" lvl="5" algn="l" rtl="0">
              <a:lnSpc>
                <a:spcPct val="100000"/>
              </a:lnSpc>
              <a:spcBef>
                <a:spcPts val="0"/>
              </a:spcBef>
              <a:spcAft>
                <a:spcPts val="0"/>
              </a:spcAft>
              <a:buSzPts val="6000"/>
              <a:buFont typeface="Lexend Medium"/>
              <a:buNone/>
              <a:defRPr sz="6000" i="0" u="none" strike="noStrike" cap="none">
                <a:solidFill>
                  <a:srgbClr val="000000"/>
                </a:solidFill>
                <a:latin typeface="Lexend Medium"/>
                <a:ea typeface="Lexend Medium"/>
                <a:cs typeface="Lexend Medium"/>
                <a:sym typeface="Lexend Medium"/>
              </a:defRPr>
            </a:lvl6pPr>
            <a:lvl7pPr marR="0" lvl="6" algn="l" rtl="0">
              <a:lnSpc>
                <a:spcPct val="100000"/>
              </a:lnSpc>
              <a:spcBef>
                <a:spcPts val="0"/>
              </a:spcBef>
              <a:spcAft>
                <a:spcPts val="0"/>
              </a:spcAft>
              <a:buSzPts val="6000"/>
              <a:buFont typeface="Lexend Medium"/>
              <a:buNone/>
              <a:defRPr sz="6000" i="0" u="none" strike="noStrike" cap="none">
                <a:solidFill>
                  <a:srgbClr val="000000"/>
                </a:solidFill>
                <a:latin typeface="Lexend Medium"/>
                <a:ea typeface="Lexend Medium"/>
                <a:cs typeface="Lexend Medium"/>
                <a:sym typeface="Lexend Medium"/>
              </a:defRPr>
            </a:lvl7pPr>
            <a:lvl8pPr marR="0" lvl="7" algn="l" rtl="0">
              <a:lnSpc>
                <a:spcPct val="100000"/>
              </a:lnSpc>
              <a:spcBef>
                <a:spcPts val="0"/>
              </a:spcBef>
              <a:spcAft>
                <a:spcPts val="0"/>
              </a:spcAft>
              <a:buSzPts val="6000"/>
              <a:buFont typeface="Lexend Medium"/>
              <a:buNone/>
              <a:defRPr sz="6000" i="0" u="none" strike="noStrike" cap="none">
                <a:solidFill>
                  <a:srgbClr val="000000"/>
                </a:solidFill>
                <a:latin typeface="Lexend Medium"/>
                <a:ea typeface="Lexend Medium"/>
                <a:cs typeface="Lexend Medium"/>
                <a:sym typeface="Lexend Medium"/>
              </a:defRPr>
            </a:lvl8pPr>
            <a:lvl9pPr marR="0" lvl="8" algn="l" rtl="0">
              <a:lnSpc>
                <a:spcPct val="100000"/>
              </a:lnSpc>
              <a:spcBef>
                <a:spcPts val="0"/>
              </a:spcBef>
              <a:spcAft>
                <a:spcPts val="0"/>
              </a:spcAft>
              <a:buSzPts val="6000"/>
              <a:buFont typeface="Lexend Medium"/>
              <a:buNone/>
              <a:defRPr sz="6000" i="0" u="none" strike="noStrike" cap="none">
                <a:solidFill>
                  <a:srgbClr val="000000"/>
                </a:solidFill>
                <a:latin typeface="Lexend Medium"/>
                <a:ea typeface="Lexend Medium"/>
                <a:cs typeface="Lexend Medium"/>
                <a:sym typeface="Lexend Medium"/>
              </a:defRPr>
            </a:lvl9pPr>
          </a:lstStyle>
          <a:p>
            <a:endParaRPr/>
          </a:p>
        </p:txBody>
      </p:sp>
      <p:sp>
        <p:nvSpPr>
          <p:cNvPr id="125" name="Google Shape;125;p19"/>
          <p:cNvSpPr txBox="1">
            <a:spLocks noGrp="1"/>
          </p:cNvSpPr>
          <p:nvPr>
            <p:ph type="subTitle" idx="1"/>
          </p:nvPr>
        </p:nvSpPr>
        <p:spPr>
          <a:xfrm>
            <a:off x="914400" y="3657600"/>
            <a:ext cx="7955400" cy="640200"/>
          </a:xfrm>
          <a:prstGeom prst="rect">
            <a:avLst/>
          </a:prstGeom>
        </p:spPr>
        <p:txBody>
          <a:bodyPr spcFirstLastPara="1" wrap="square" lIns="0" tIns="0" rIns="0" bIns="0" anchor="b" anchorCtr="0">
            <a:spAutoFit/>
          </a:bodyPr>
          <a:lstStyle>
            <a:lvl1pPr lvl="0" rtl="0">
              <a:lnSpc>
                <a:spcPct val="115000"/>
              </a:lnSpc>
              <a:spcBef>
                <a:spcPts val="0"/>
              </a:spcBef>
              <a:spcAft>
                <a:spcPts val="0"/>
              </a:spcAft>
              <a:buClr>
                <a:schemeClr val="dk1"/>
              </a:buClr>
              <a:buSzPts val="3000"/>
              <a:buFont typeface="Lexend"/>
              <a:buNone/>
              <a:defRPr sz="3000">
                <a:solidFill>
                  <a:schemeClr val="dk1"/>
                </a:solidFill>
                <a:latin typeface="Lexend"/>
                <a:ea typeface="Lexend"/>
                <a:cs typeface="Lexend"/>
                <a:sym typeface="Lexend"/>
              </a:defRPr>
            </a:lvl1pPr>
            <a:lvl2pPr lvl="1" rtl="0">
              <a:lnSpc>
                <a:spcPct val="115000"/>
              </a:lnSpc>
              <a:spcBef>
                <a:spcPts val="0"/>
              </a:spcBef>
              <a:spcAft>
                <a:spcPts val="0"/>
              </a:spcAft>
              <a:buClr>
                <a:schemeClr val="dk1"/>
              </a:buClr>
              <a:buSzPts val="3000"/>
              <a:buFont typeface="Lexend Medium"/>
              <a:buNone/>
              <a:defRPr sz="3000">
                <a:solidFill>
                  <a:schemeClr val="dk1"/>
                </a:solidFill>
                <a:latin typeface="Lexend Medium"/>
                <a:ea typeface="Lexend Medium"/>
                <a:cs typeface="Lexend Medium"/>
                <a:sym typeface="Lexend Medium"/>
              </a:defRPr>
            </a:lvl2pPr>
            <a:lvl3pPr lvl="2" rtl="0">
              <a:lnSpc>
                <a:spcPct val="115000"/>
              </a:lnSpc>
              <a:spcBef>
                <a:spcPts val="0"/>
              </a:spcBef>
              <a:spcAft>
                <a:spcPts val="0"/>
              </a:spcAft>
              <a:buClr>
                <a:schemeClr val="dk1"/>
              </a:buClr>
              <a:buSzPts val="3000"/>
              <a:buFont typeface="Lexend Medium"/>
              <a:buNone/>
              <a:defRPr sz="3000">
                <a:solidFill>
                  <a:schemeClr val="dk1"/>
                </a:solidFill>
                <a:latin typeface="Lexend Medium"/>
                <a:ea typeface="Lexend Medium"/>
                <a:cs typeface="Lexend Medium"/>
                <a:sym typeface="Lexend Medium"/>
              </a:defRPr>
            </a:lvl3pPr>
            <a:lvl4pPr lvl="3" rtl="0">
              <a:lnSpc>
                <a:spcPct val="115000"/>
              </a:lnSpc>
              <a:spcBef>
                <a:spcPts val="0"/>
              </a:spcBef>
              <a:spcAft>
                <a:spcPts val="0"/>
              </a:spcAft>
              <a:buClr>
                <a:schemeClr val="dk1"/>
              </a:buClr>
              <a:buSzPts val="3000"/>
              <a:buFont typeface="Lexend Medium"/>
              <a:buNone/>
              <a:defRPr sz="3000">
                <a:solidFill>
                  <a:schemeClr val="dk1"/>
                </a:solidFill>
                <a:latin typeface="Lexend Medium"/>
                <a:ea typeface="Lexend Medium"/>
                <a:cs typeface="Lexend Medium"/>
                <a:sym typeface="Lexend Medium"/>
              </a:defRPr>
            </a:lvl4pPr>
            <a:lvl5pPr lvl="4" rtl="0">
              <a:lnSpc>
                <a:spcPct val="115000"/>
              </a:lnSpc>
              <a:spcBef>
                <a:spcPts val="0"/>
              </a:spcBef>
              <a:spcAft>
                <a:spcPts val="0"/>
              </a:spcAft>
              <a:buClr>
                <a:schemeClr val="dk1"/>
              </a:buClr>
              <a:buSzPts val="3000"/>
              <a:buFont typeface="Lexend Medium"/>
              <a:buNone/>
              <a:defRPr sz="3000">
                <a:solidFill>
                  <a:schemeClr val="dk1"/>
                </a:solidFill>
                <a:latin typeface="Lexend Medium"/>
                <a:ea typeface="Lexend Medium"/>
                <a:cs typeface="Lexend Medium"/>
                <a:sym typeface="Lexend Medium"/>
              </a:defRPr>
            </a:lvl5pPr>
            <a:lvl6pPr lvl="5" rtl="0">
              <a:lnSpc>
                <a:spcPct val="115000"/>
              </a:lnSpc>
              <a:spcBef>
                <a:spcPts val="0"/>
              </a:spcBef>
              <a:spcAft>
                <a:spcPts val="0"/>
              </a:spcAft>
              <a:buClr>
                <a:schemeClr val="dk1"/>
              </a:buClr>
              <a:buSzPts val="3000"/>
              <a:buFont typeface="Lexend Medium"/>
              <a:buNone/>
              <a:defRPr sz="3000">
                <a:solidFill>
                  <a:schemeClr val="dk1"/>
                </a:solidFill>
                <a:latin typeface="Lexend Medium"/>
                <a:ea typeface="Lexend Medium"/>
                <a:cs typeface="Lexend Medium"/>
                <a:sym typeface="Lexend Medium"/>
              </a:defRPr>
            </a:lvl6pPr>
            <a:lvl7pPr lvl="6" rtl="0">
              <a:lnSpc>
                <a:spcPct val="115000"/>
              </a:lnSpc>
              <a:spcBef>
                <a:spcPts val="0"/>
              </a:spcBef>
              <a:spcAft>
                <a:spcPts val="0"/>
              </a:spcAft>
              <a:buClr>
                <a:schemeClr val="dk1"/>
              </a:buClr>
              <a:buSzPts val="3000"/>
              <a:buFont typeface="Lexend Medium"/>
              <a:buNone/>
              <a:defRPr sz="3000">
                <a:solidFill>
                  <a:schemeClr val="dk1"/>
                </a:solidFill>
                <a:latin typeface="Lexend Medium"/>
                <a:ea typeface="Lexend Medium"/>
                <a:cs typeface="Lexend Medium"/>
                <a:sym typeface="Lexend Medium"/>
              </a:defRPr>
            </a:lvl7pPr>
            <a:lvl8pPr lvl="7" rtl="0">
              <a:lnSpc>
                <a:spcPct val="115000"/>
              </a:lnSpc>
              <a:spcBef>
                <a:spcPts val="0"/>
              </a:spcBef>
              <a:spcAft>
                <a:spcPts val="0"/>
              </a:spcAft>
              <a:buClr>
                <a:schemeClr val="dk1"/>
              </a:buClr>
              <a:buSzPts val="3000"/>
              <a:buFont typeface="Lexend Medium"/>
              <a:buNone/>
              <a:defRPr sz="3000">
                <a:solidFill>
                  <a:schemeClr val="dk1"/>
                </a:solidFill>
                <a:latin typeface="Lexend Medium"/>
                <a:ea typeface="Lexend Medium"/>
                <a:cs typeface="Lexend Medium"/>
                <a:sym typeface="Lexend Medium"/>
              </a:defRPr>
            </a:lvl8pPr>
            <a:lvl9pPr lvl="8" rtl="0">
              <a:lnSpc>
                <a:spcPct val="115000"/>
              </a:lnSpc>
              <a:spcBef>
                <a:spcPts val="0"/>
              </a:spcBef>
              <a:spcAft>
                <a:spcPts val="0"/>
              </a:spcAft>
              <a:buClr>
                <a:schemeClr val="dk1"/>
              </a:buClr>
              <a:buSzPts val="3000"/>
              <a:buFont typeface="Lexend Medium"/>
              <a:buNone/>
              <a:defRPr sz="3000">
                <a:solidFill>
                  <a:schemeClr val="dk1"/>
                </a:solidFill>
                <a:latin typeface="Lexend Medium"/>
                <a:ea typeface="Lexend Medium"/>
                <a:cs typeface="Lexend Medium"/>
                <a:sym typeface="Lexend Medium"/>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hoto 2 Circle Light">
  <p:cSld name="CUSTOM_5_1_1">
    <p:bg>
      <p:bgPr>
        <a:gradFill>
          <a:gsLst>
            <a:gs pos="0">
              <a:schemeClr val="dk1"/>
            </a:gs>
            <a:gs pos="36000">
              <a:schemeClr val="dk1"/>
            </a:gs>
            <a:gs pos="85000">
              <a:srgbClr val="20003F"/>
            </a:gs>
            <a:gs pos="100000">
              <a:srgbClr val="20003F"/>
            </a:gs>
          </a:gsLst>
          <a:lin ang="2698631" scaled="0"/>
        </a:gradFill>
        <a:effectLst/>
      </p:bgPr>
    </p:bg>
    <p:spTree>
      <p:nvGrpSpPr>
        <p:cNvPr id="1" name="Shape 126"/>
        <p:cNvGrpSpPr/>
        <p:nvPr/>
      </p:nvGrpSpPr>
      <p:grpSpPr>
        <a:xfrm>
          <a:off x="0" y="0"/>
          <a:ext cx="0" cy="0"/>
          <a:chOff x="0" y="0"/>
          <a:chExt cx="0" cy="0"/>
        </a:xfrm>
      </p:grpSpPr>
      <p:sp>
        <p:nvSpPr>
          <p:cNvPr id="127" name="Google Shape;127;p20"/>
          <p:cNvSpPr txBox="1"/>
          <p:nvPr/>
        </p:nvSpPr>
        <p:spPr>
          <a:xfrm>
            <a:off x="152400" y="9948300"/>
            <a:ext cx="1739400" cy="3387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US" sz="1000">
                <a:solidFill>
                  <a:schemeClr val="lt1"/>
                </a:solidFill>
                <a:latin typeface="Lexend"/>
                <a:ea typeface="Lexend"/>
                <a:cs typeface="Lexend"/>
                <a:sym typeface="Lexend"/>
              </a:rPr>
              <a:t>© 2024 SPLUNK INC.</a:t>
            </a:r>
            <a:endParaRPr sz="1000">
              <a:solidFill>
                <a:schemeClr val="lt1"/>
              </a:solidFill>
              <a:latin typeface="Lexend"/>
              <a:ea typeface="Lexend"/>
              <a:cs typeface="Lexend"/>
              <a:sym typeface="Lexend"/>
            </a:endParaRPr>
          </a:p>
        </p:txBody>
      </p:sp>
      <p:sp>
        <p:nvSpPr>
          <p:cNvPr id="128" name="Google Shape;128;p20"/>
          <p:cNvSpPr/>
          <p:nvPr/>
        </p:nvSpPr>
        <p:spPr>
          <a:xfrm>
            <a:off x="8702750" y="-1115175"/>
            <a:ext cx="9968700" cy="9968700"/>
          </a:xfrm>
          <a:prstGeom prst="ellipse">
            <a:avLst/>
          </a:prstGeom>
          <a:gradFill>
            <a:gsLst>
              <a:gs pos="0">
                <a:schemeClr val="accent3"/>
              </a:gs>
              <a:gs pos="17000">
                <a:schemeClr val="accent3"/>
              </a:gs>
              <a:gs pos="45000">
                <a:schemeClr val="accent2"/>
              </a:gs>
              <a:gs pos="85000">
                <a:schemeClr val="accent1"/>
              </a:gs>
              <a:gs pos="100000">
                <a:schemeClr val="accent1"/>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29" name="Google Shape;129;p20"/>
          <p:cNvSpPr>
            <a:spLocks noGrp="1"/>
          </p:cNvSpPr>
          <p:nvPr>
            <p:ph type="pic" idx="2"/>
          </p:nvPr>
        </p:nvSpPr>
        <p:spPr>
          <a:xfrm>
            <a:off x="8921775" y="-896150"/>
            <a:ext cx="9530700" cy="9530700"/>
          </a:xfrm>
          <a:prstGeom prst="ellipse">
            <a:avLst/>
          </a:prstGeom>
          <a:noFill/>
          <a:ln>
            <a:noFill/>
          </a:ln>
        </p:spPr>
      </p:sp>
      <p:sp>
        <p:nvSpPr>
          <p:cNvPr id="130" name="Google Shape;130;p20"/>
          <p:cNvSpPr/>
          <p:nvPr/>
        </p:nvSpPr>
        <p:spPr>
          <a:xfrm>
            <a:off x="8579807" y="9331332"/>
            <a:ext cx="2650500" cy="2650500"/>
          </a:xfrm>
          <a:prstGeom prst="ellipse">
            <a:avLst/>
          </a:prstGeom>
          <a:gradFill>
            <a:gsLst>
              <a:gs pos="0">
                <a:schemeClr val="accent3"/>
              </a:gs>
              <a:gs pos="17000">
                <a:schemeClr val="accent3"/>
              </a:gs>
              <a:gs pos="45000">
                <a:schemeClr val="accent2"/>
              </a:gs>
              <a:gs pos="85000">
                <a:schemeClr val="accent1"/>
              </a:gs>
              <a:gs pos="100000">
                <a:schemeClr val="accent1"/>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31" name="Google Shape;131;p20"/>
          <p:cNvSpPr/>
          <p:nvPr/>
        </p:nvSpPr>
        <p:spPr>
          <a:xfrm>
            <a:off x="8314800" y="9066325"/>
            <a:ext cx="3180300" cy="3180300"/>
          </a:xfrm>
          <a:prstGeom prst="arc">
            <a:avLst>
              <a:gd name="adj1" fmla="val 4242549"/>
              <a:gd name="adj2" fmla="val 13656213"/>
            </a:avLst>
          </a:prstGeom>
          <a:no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32" name="Google Shape;132;p20"/>
          <p:cNvSpPr txBox="1">
            <a:spLocks noGrp="1"/>
          </p:cNvSpPr>
          <p:nvPr>
            <p:ph type="title"/>
          </p:nvPr>
        </p:nvSpPr>
        <p:spPr>
          <a:xfrm>
            <a:off x="914400" y="914400"/>
            <a:ext cx="7955400" cy="2743200"/>
          </a:xfrm>
          <a:prstGeom prst="rect">
            <a:avLst/>
          </a:prstGeom>
          <a:noFill/>
          <a:ln>
            <a:noFill/>
          </a:ln>
        </p:spPr>
        <p:txBody>
          <a:bodyPr spcFirstLastPara="1" wrap="square" lIns="0" tIns="0" rIns="0" bIns="0" anchor="b" anchorCtr="0">
            <a:noAutofit/>
          </a:bodyPr>
          <a:lstStyle>
            <a:lvl1pPr marR="0" lvl="0" algn="l" rtl="0">
              <a:lnSpc>
                <a:spcPct val="85000"/>
              </a:lnSpc>
              <a:spcBef>
                <a:spcPts val="0"/>
              </a:spcBef>
              <a:spcAft>
                <a:spcPts val="0"/>
              </a:spcAft>
              <a:buClr>
                <a:schemeClr val="lt1"/>
              </a:buClr>
              <a:buSzPts val="6000"/>
              <a:buFont typeface="Lexend"/>
              <a:buNone/>
              <a:defRPr sz="6000" b="1" i="0" u="none" strike="noStrike" cap="none">
                <a:solidFill>
                  <a:schemeClr val="lt1"/>
                </a:solidFill>
                <a:latin typeface="Lexend"/>
                <a:ea typeface="Lexend"/>
                <a:cs typeface="Lexend"/>
                <a:sym typeface="Lexend"/>
              </a:defRPr>
            </a:lvl1pPr>
            <a:lvl2pPr marR="0" lvl="1" algn="l" rtl="0">
              <a:lnSpc>
                <a:spcPct val="100000"/>
              </a:lnSpc>
              <a:spcBef>
                <a:spcPts val="0"/>
              </a:spcBef>
              <a:spcAft>
                <a:spcPts val="0"/>
              </a:spcAft>
              <a:buSzPts val="6000"/>
              <a:buFont typeface="Lexend Medium"/>
              <a:buNone/>
              <a:defRPr sz="6000" i="0" u="none" strike="noStrike" cap="none">
                <a:solidFill>
                  <a:srgbClr val="000000"/>
                </a:solidFill>
                <a:latin typeface="Lexend Medium"/>
                <a:ea typeface="Lexend Medium"/>
                <a:cs typeface="Lexend Medium"/>
                <a:sym typeface="Lexend Medium"/>
              </a:defRPr>
            </a:lvl2pPr>
            <a:lvl3pPr marR="0" lvl="2" algn="l" rtl="0">
              <a:lnSpc>
                <a:spcPct val="100000"/>
              </a:lnSpc>
              <a:spcBef>
                <a:spcPts val="0"/>
              </a:spcBef>
              <a:spcAft>
                <a:spcPts val="0"/>
              </a:spcAft>
              <a:buSzPts val="6000"/>
              <a:buFont typeface="Lexend Medium"/>
              <a:buNone/>
              <a:defRPr sz="6000" i="0" u="none" strike="noStrike" cap="none">
                <a:solidFill>
                  <a:srgbClr val="000000"/>
                </a:solidFill>
                <a:latin typeface="Lexend Medium"/>
                <a:ea typeface="Lexend Medium"/>
                <a:cs typeface="Lexend Medium"/>
                <a:sym typeface="Lexend Medium"/>
              </a:defRPr>
            </a:lvl3pPr>
            <a:lvl4pPr marR="0" lvl="3" algn="l" rtl="0">
              <a:lnSpc>
                <a:spcPct val="100000"/>
              </a:lnSpc>
              <a:spcBef>
                <a:spcPts val="0"/>
              </a:spcBef>
              <a:spcAft>
                <a:spcPts val="0"/>
              </a:spcAft>
              <a:buSzPts val="6000"/>
              <a:buFont typeface="Lexend Medium"/>
              <a:buNone/>
              <a:defRPr sz="6000" i="0" u="none" strike="noStrike" cap="none">
                <a:solidFill>
                  <a:srgbClr val="000000"/>
                </a:solidFill>
                <a:latin typeface="Lexend Medium"/>
                <a:ea typeface="Lexend Medium"/>
                <a:cs typeface="Lexend Medium"/>
                <a:sym typeface="Lexend Medium"/>
              </a:defRPr>
            </a:lvl4pPr>
            <a:lvl5pPr marR="0" lvl="4" algn="l" rtl="0">
              <a:lnSpc>
                <a:spcPct val="100000"/>
              </a:lnSpc>
              <a:spcBef>
                <a:spcPts val="0"/>
              </a:spcBef>
              <a:spcAft>
                <a:spcPts val="0"/>
              </a:spcAft>
              <a:buSzPts val="6000"/>
              <a:buFont typeface="Lexend Medium"/>
              <a:buNone/>
              <a:defRPr sz="6000" i="0" u="none" strike="noStrike" cap="none">
                <a:solidFill>
                  <a:srgbClr val="000000"/>
                </a:solidFill>
                <a:latin typeface="Lexend Medium"/>
                <a:ea typeface="Lexend Medium"/>
                <a:cs typeface="Lexend Medium"/>
                <a:sym typeface="Lexend Medium"/>
              </a:defRPr>
            </a:lvl5pPr>
            <a:lvl6pPr marR="0" lvl="5" algn="l" rtl="0">
              <a:lnSpc>
                <a:spcPct val="100000"/>
              </a:lnSpc>
              <a:spcBef>
                <a:spcPts val="0"/>
              </a:spcBef>
              <a:spcAft>
                <a:spcPts val="0"/>
              </a:spcAft>
              <a:buSzPts val="6000"/>
              <a:buFont typeface="Lexend Medium"/>
              <a:buNone/>
              <a:defRPr sz="6000" i="0" u="none" strike="noStrike" cap="none">
                <a:solidFill>
                  <a:srgbClr val="000000"/>
                </a:solidFill>
                <a:latin typeface="Lexend Medium"/>
                <a:ea typeface="Lexend Medium"/>
                <a:cs typeface="Lexend Medium"/>
                <a:sym typeface="Lexend Medium"/>
              </a:defRPr>
            </a:lvl6pPr>
            <a:lvl7pPr marR="0" lvl="6" algn="l" rtl="0">
              <a:lnSpc>
                <a:spcPct val="100000"/>
              </a:lnSpc>
              <a:spcBef>
                <a:spcPts val="0"/>
              </a:spcBef>
              <a:spcAft>
                <a:spcPts val="0"/>
              </a:spcAft>
              <a:buSzPts val="6000"/>
              <a:buFont typeface="Lexend Medium"/>
              <a:buNone/>
              <a:defRPr sz="6000" i="0" u="none" strike="noStrike" cap="none">
                <a:solidFill>
                  <a:srgbClr val="000000"/>
                </a:solidFill>
                <a:latin typeface="Lexend Medium"/>
                <a:ea typeface="Lexend Medium"/>
                <a:cs typeface="Lexend Medium"/>
                <a:sym typeface="Lexend Medium"/>
              </a:defRPr>
            </a:lvl7pPr>
            <a:lvl8pPr marR="0" lvl="7" algn="l" rtl="0">
              <a:lnSpc>
                <a:spcPct val="100000"/>
              </a:lnSpc>
              <a:spcBef>
                <a:spcPts val="0"/>
              </a:spcBef>
              <a:spcAft>
                <a:spcPts val="0"/>
              </a:spcAft>
              <a:buSzPts val="6000"/>
              <a:buFont typeface="Lexend Medium"/>
              <a:buNone/>
              <a:defRPr sz="6000" i="0" u="none" strike="noStrike" cap="none">
                <a:solidFill>
                  <a:srgbClr val="000000"/>
                </a:solidFill>
                <a:latin typeface="Lexend Medium"/>
                <a:ea typeface="Lexend Medium"/>
                <a:cs typeface="Lexend Medium"/>
                <a:sym typeface="Lexend Medium"/>
              </a:defRPr>
            </a:lvl8pPr>
            <a:lvl9pPr marR="0" lvl="8" algn="l" rtl="0">
              <a:lnSpc>
                <a:spcPct val="100000"/>
              </a:lnSpc>
              <a:spcBef>
                <a:spcPts val="0"/>
              </a:spcBef>
              <a:spcAft>
                <a:spcPts val="0"/>
              </a:spcAft>
              <a:buSzPts val="6000"/>
              <a:buFont typeface="Lexend Medium"/>
              <a:buNone/>
              <a:defRPr sz="6000" i="0" u="none" strike="noStrike" cap="none">
                <a:solidFill>
                  <a:srgbClr val="000000"/>
                </a:solidFill>
                <a:latin typeface="Lexend Medium"/>
                <a:ea typeface="Lexend Medium"/>
                <a:cs typeface="Lexend Medium"/>
                <a:sym typeface="Lexend Medium"/>
              </a:defRPr>
            </a:lvl9pPr>
          </a:lstStyle>
          <a:p>
            <a:endParaRPr/>
          </a:p>
        </p:txBody>
      </p:sp>
      <p:sp>
        <p:nvSpPr>
          <p:cNvPr id="133" name="Google Shape;133;p20"/>
          <p:cNvSpPr txBox="1">
            <a:spLocks noGrp="1"/>
          </p:cNvSpPr>
          <p:nvPr>
            <p:ph type="subTitle" idx="1"/>
          </p:nvPr>
        </p:nvSpPr>
        <p:spPr>
          <a:xfrm>
            <a:off x="914400" y="3657600"/>
            <a:ext cx="7955400" cy="6402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Clr>
                <a:schemeClr val="lt1"/>
              </a:buClr>
              <a:buSzPts val="3000"/>
              <a:buFont typeface="Lexend"/>
              <a:buNone/>
              <a:defRPr sz="3000">
                <a:solidFill>
                  <a:schemeClr val="lt1"/>
                </a:solidFill>
                <a:latin typeface="Lexend"/>
                <a:ea typeface="Lexend"/>
                <a:cs typeface="Lexend"/>
                <a:sym typeface="Lexend"/>
              </a:defRPr>
            </a:lvl1pPr>
            <a:lvl2pPr lvl="1" rtl="0">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2pPr>
            <a:lvl3pPr lvl="2" rtl="0">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3pPr>
            <a:lvl4pPr lvl="3" rtl="0">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4pPr>
            <a:lvl5pPr lvl="4" rtl="0">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5pPr>
            <a:lvl6pPr lvl="5" rtl="0">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6pPr>
            <a:lvl7pPr lvl="6" rtl="0">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7pPr>
            <a:lvl8pPr lvl="7" rtl="0">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8pPr>
            <a:lvl9pPr lvl="8" rtl="0">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Content w/ Sidebar">
  <p:cSld name="Sidebar w/ Content">
    <p:spTree>
      <p:nvGrpSpPr>
        <p:cNvPr id="1" name="Shape 134"/>
        <p:cNvGrpSpPr/>
        <p:nvPr/>
      </p:nvGrpSpPr>
      <p:grpSpPr>
        <a:xfrm>
          <a:off x="0" y="0"/>
          <a:ext cx="0" cy="0"/>
          <a:chOff x="0" y="0"/>
          <a:chExt cx="0" cy="0"/>
        </a:xfrm>
      </p:grpSpPr>
      <p:sp>
        <p:nvSpPr>
          <p:cNvPr id="135" name="Google Shape;135;p21"/>
          <p:cNvSpPr/>
          <p:nvPr/>
        </p:nvSpPr>
        <p:spPr>
          <a:xfrm>
            <a:off x="12253025" y="0"/>
            <a:ext cx="6035100" cy="10287000"/>
          </a:xfrm>
          <a:prstGeom prst="rect">
            <a:avLst/>
          </a:prstGeom>
          <a:gradFill>
            <a:gsLst>
              <a:gs pos="0">
                <a:schemeClr val="dk1"/>
              </a:gs>
              <a:gs pos="36000">
                <a:schemeClr val="dk1"/>
              </a:gs>
              <a:gs pos="85000">
                <a:srgbClr val="20003F"/>
              </a:gs>
              <a:gs pos="100000">
                <a:srgbClr val="20003F"/>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36" name="Google Shape;136;p21"/>
          <p:cNvSpPr txBox="1">
            <a:spLocks noGrp="1"/>
          </p:cNvSpPr>
          <p:nvPr>
            <p:ph type="title"/>
          </p:nvPr>
        </p:nvSpPr>
        <p:spPr>
          <a:xfrm>
            <a:off x="13121650" y="914400"/>
            <a:ext cx="4252200" cy="86337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Clr>
                <a:schemeClr val="lt1"/>
              </a:buClr>
              <a:buSzPts val="6000"/>
              <a:buFont typeface="Lexend"/>
              <a:buNone/>
              <a:defRPr sz="6000" b="1" i="0" u="none" strike="noStrike" cap="none">
                <a:solidFill>
                  <a:schemeClr val="lt1"/>
                </a:solidFill>
                <a:latin typeface="Lexend"/>
                <a:ea typeface="Lexend"/>
                <a:cs typeface="Lexend"/>
                <a:sym typeface="Lexend"/>
              </a:defRPr>
            </a:lvl1pPr>
            <a:lvl2pPr marR="0" lvl="1" algn="l" rtl="0">
              <a:lnSpc>
                <a:spcPct val="100000"/>
              </a:lnSpc>
              <a:spcBef>
                <a:spcPts val="0"/>
              </a:spcBef>
              <a:spcAft>
                <a:spcPts val="0"/>
              </a:spcAft>
              <a:buClr>
                <a:schemeClr val="lt1"/>
              </a:buClr>
              <a:buSzPts val="6000"/>
              <a:buFont typeface="Lexend Medium"/>
              <a:buNone/>
              <a:defRPr sz="6000" i="0" u="none" strike="noStrike" cap="none">
                <a:solidFill>
                  <a:schemeClr val="lt1"/>
                </a:solidFill>
                <a:latin typeface="Lexend Medium"/>
                <a:ea typeface="Lexend Medium"/>
                <a:cs typeface="Lexend Medium"/>
                <a:sym typeface="Lexend Medium"/>
              </a:defRPr>
            </a:lvl2pPr>
            <a:lvl3pPr marR="0" lvl="2" algn="l" rtl="0">
              <a:lnSpc>
                <a:spcPct val="100000"/>
              </a:lnSpc>
              <a:spcBef>
                <a:spcPts val="0"/>
              </a:spcBef>
              <a:spcAft>
                <a:spcPts val="0"/>
              </a:spcAft>
              <a:buClr>
                <a:schemeClr val="lt1"/>
              </a:buClr>
              <a:buSzPts val="6000"/>
              <a:buFont typeface="Lexend Medium"/>
              <a:buNone/>
              <a:defRPr sz="6000" i="0" u="none" strike="noStrike" cap="none">
                <a:solidFill>
                  <a:schemeClr val="lt1"/>
                </a:solidFill>
                <a:latin typeface="Lexend Medium"/>
                <a:ea typeface="Lexend Medium"/>
                <a:cs typeface="Lexend Medium"/>
                <a:sym typeface="Lexend Medium"/>
              </a:defRPr>
            </a:lvl3pPr>
            <a:lvl4pPr marR="0" lvl="3" algn="l" rtl="0">
              <a:lnSpc>
                <a:spcPct val="100000"/>
              </a:lnSpc>
              <a:spcBef>
                <a:spcPts val="0"/>
              </a:spcBef>
              <a:spcAft>
                <a:spcPts val="0"/>
              </a:spcAft>
              <a:buClr>
                <a:schemeClr val="lt1"/>
              </a:buClr>
              <a:buSzPts val="6000"/>
              <a:buFont typeface="Lexend Medium"/>
              <a:buNone/>
              <a:defRPr sz="6000" i="0" u="none" strike="noStrike" cap="none">
                <a:solidFill>
                  <a:schemeClr val="lt1"/>
                </a:solidFill>
                <a:latin typeface="Lexend Medium"/>
                <a:ea typeface="Lexend Medium"/>
                <a:cs typeface="Lexend Medium"/>
                <a:sym typeface="Lexend Medium"/>
              </a:defRPr>
            </a:lvl4pPr>
            <a:lvl5pPr marR="0" lvl="4" algn="l" rtl="0">
              <a:lnSpc>
                <a:spcPct val="100000"/>
              </a:lnSpc>
              <a:spcBef>
                <a:spcPts val="0"/>
              </a:spcBef>
              <a:spcAft>
                <a:spcPts val="0"/>
              </a:spcAft>
              <a:buClr>
                <a:schemeClr val="lt1"/>
              </a:buClr>
              <a:buSzPts val="6000"/>
              <a:buFont typeface="Lexend Medium"/>
              <a:buNone/>
              <a:defRPr sz="6000" i="0" u="none" strike="noStrike" cap="none">
                <a:solidFill>
                  <a:schemeClr val="lt1"/>
                </a:solidFill>
                <a:latin typeface="Lexend Medium"/>
                <a:ea typeface="Lexend Medium"/>
                <a:cs typeface="Lexend Medium"/>
                <a:sym typeface="Lexend Medium"/>
              </a:defRPr>
            </a:lvl5pPr>
            <a:lvl6pPr marR="0" lvl="5" algn="l" rtl="0">
              <a:lnSpc>
                <a:spcPct val="100000"/>
              </a:lnSpc>
              <a:spcBef>
                <a:spcPts val="0"/>
              </a:spcBef>
              <a:spcAft>
                <a:spcPts val="0"/>
              </a:spcAft>
              <a:buClr>
                <a:schemeClr val="lt1"/>
              </a:buClr>
              <a:buSzPts val="6000"/>
              <a:buFont typeface="Lexend Medium"/>
              <a:buNone/>
              <a:defRPr sz="6000" i="0" u="none" strike="noStrike" cap="none">
                <a:solidFill>
                  <a:schemeClr val="lt1"/>
                </a:solidFill>
                <a:latin typeface="Lexend Medium"/>
                <a:ea typeface="Lexend Medium"/>
                <a:cs typeface="Lexend Medium"/>
                <a:sym typeface="Lexend Medium"/>
              </a:defRPr>
            </a:lvl6pPr>
            <a:lvl7pPr marR="0" lvl="6" algn="l" rtl="0">
              <a:lnSpc>
                <a:spcPct val="100000"/>
              </a:lnSpc>
              <a:spcBef>
                <a:spcPts val="0"/>
              </a:spcBef>
              <a:spcAft>
                <a:spcPts val="0"/>
              </a:spcAft>
              <a:buClr>
                <a:schemeClr val="lt1"/>
              </a:buClr>
              <a:buSzPts val="6000"/>
              <a:buFont typeface="Lexend Medium"/>
              <a:buNone/>
              <a:defRPr sz="6000" i="0" u="none" strike="noStrike" cap="none">
                <a:solidFill>
                  <a:schemeClr val="lt1"/>
                </a:solidFill>
                <a:latin typeface="Lexend Medium"/>
                <a:ea typeface="Lexend Medium"/>
                <a:cs typeface="Lexend Medium"/>
                <a:sym typeface="Lexend Medium"/>
              </a:defRPr>
            </a:lvl7pPr>
            <a:lvl8pPr marR="0" lvl="7" algn="l" rtl="0">
              <a:lnSpc>
                <a:spcPct val="100000"/>
              </a:lnSpc>
              <a:spcBef>
                <a:spcPts val="0"/>
              </a:spcBef>
              <a:spcAft>
                <a:spcPts val="0"/>
              </a:spcAft>
              <a:buClr>
                <a:schemeClr val="lt1"/>
              </a:buClr>
              <a:buSzPts val="6000"/>
              <a:buFont typeface="Lexend Medium"/>
              <a:buNone/>
              <a:defRPr sz="6000" i="0" u="none" strike="noStrike" cap="none">
                <a:solidFill>
                  <a:schemeClr val="lt1"/>
                </a:solidFill>
                <a:latin typeface="Lexend Medium"/>
                <a:ea typeface="Lexend Medium"/>
                <a:cs typeface="Lexend Medium"/>
                <a:sym typeface="Lexend Medium"/>
              </a:defRPr>
            </a:lvl8pPr>
            <a:lvl9pPr marR="0" lvl="8" algn="l" rtl="0">
              <a:lnSpc>
                <a:spcPct val="100000"/>
              </a:lnSpc>
              <a:spcBef>
                <a:spcPts val="0"/>
              </a:spcBef>
              <a:spcAft>
                <a:spcPts val="0"/>
              </a:spcAft>
              <a:buClr>
                <a:schemeClr val="lt1"/>
              </a:buClr>
              <a:buSzPts val="6000"/>
              <a:buFont typeface="Lexend Medium"/>
              <a:buNone/>
              <a:defRPr sz="6000" i="0" u="none" strike="noStrike" cap="none">
                <a:solidFill>
                  <a:schemeClr val="lt1"/>
                </a:solidFill>
                <a:latin typeface="Lexend Medium"/>
                <a:ea typeface="Lexend Medium"/>
                <a:cs typeface="Lexend Medium"/>
                <a:sym typeface="Lexend Medium"/>
              </a:defRPr>
            </a:lvl9pPr>
          </a:lstStyle>
          <a:p>
            <a:endParaRPr/>
          </a:p>
        </p:txBody>
      </p:sp>
      <p:sp>
        <p:nvSpPr>
          <p:cNvPr id="137" name="Google Shape;137;p21"/>
          <p:cNvSpPr txBox="1">
            <a:spLocks noGrp="1"/>
          </p:cNvSpPr>
          <p:nvPr>
            <p:ph type="body" idx="1"/>
          </p:nvPr>
        </p:nvSpPr>
        <p:spPr>
          <a:xfrm>
            <a:off x="914400" y="1737350"/>
            <a:ext cx="10424100" cy="7635300"/>
          </a:xfrm>
          <a:prstGeom prst="rect">
            <a:avLst/>
          </a:prstGeom>
        </p:spPr>
        <p:txBody>
          <a:bodyPr spcFirstLastPara="1" wrap="square" lIns="0" tIns="0" rIns="0" bIns="0" anchor="t" anchorCtr="0">
            <a:noAutofit/>
          </a:bodyPr>
          <a:lstStyle>
            <a:lvl1pPr marL="457200" lvl="0" indent="-381000" rtl="0">
              <a:lnSpc>
                <a:spcPct val="115000"/>
              </a:lnSpc>
              <a:spcBef>
                <a:spcPts val="0"/>
              </a:spcBef>
              <a:spcAft>
                <a:spcPts val="0"/>
              </a:spcAft>
              <a:buSzPts val="2400"/>
              <a:buFont typeface="Lexend"/>
              <a:buChar char="●"/>
              <a:defRPr sz="2400">
                <a:latin typeface="Lexend"/>
                <a:ea typeface="Lexend"/>
                <a:cs typeface="Lexend"/>
                <a:sym typeface="Lexend"/>
              </a:defRPr>
            </a:lvl1pPr>
            <a:lvl2pPr marL="914400" lvl="1" indent="-381000" rtl="0">
              <a:lnSpc>
                <a:spcPct val="115000"/>
              </a:lnSpc>
              <a:spcBef>
                <a:spcPts val="1200"/>
              </a:spcBef>
              <a:spcAft>
                <a:spcPts val="0"/>
              </a:spcAft>
              <a:buSzPts val="2400"/>
              <a:buFont typeface="Lexend"/>
              <a:buChar char="‒"/>
              <a:defRPr sz="2400">
                <a:latin typeface="Lexend"/>
                <a:ea typeface="Lexend"/>
                <a:cs typeface="Lexend"/>
                <a:sym typeface="Lexend"/>
              </a:defRPr>
            </a:lvl2pPr>
            <a:lvl3pPr marL="1371600" lvl="2" indent="-381000" rtl="0">
              <a:lnSpc>
                <a:spcPct val="115000"/>
              </a:lnSpc>
              <a:spcBef>
                <a:spcPts val="1200"/>
              </a:spcBef>
              <a:spcAft>
                <a:spcPts val="0"/>
              </a:spcAft>
              <a:buSzPts val="2400"/>
              <a:buFont typeface="Lexend"/>
              <a:buChar char="‒"/>
              <a:defRPr sz="2400">
                <a:latin typeface="Lexend"/>
                <a:ea typeface="Lexend"/>
                <a:cs typeface="Lexend"/>
                <a:sym typeface="Lexend"/>
              </a:defRPr>
            </a:lvl3pPr>
            <a:lvl4pPr marL="1828800" lvl="3" indent="-381000" rtl="0">
              <a:lnSpc>
                <a:spcPct val="115000"/>
              </a:lnSpc>
              <a:spcBef>
                <a:spcPts val="1200"/>
              </a:spcBef>
              <a:spcAft>
                <a:spcPts val="0"/>
              </a:spcAft>
              <a:buSzPts val="2400"/>
              <a:buFont typeface="Lexend"/>
              <a:buChar char="‒"/>
              <a:defRPr sz="2400">
                <a:latin typeface="Lexend"/>
                <a:ea typeface="Lexend"/>
                <a:cs typeface="Lexend"/>
                <a:sym typeface="Lexend"/>
              </a:defRPr>
            </a:lvl4pPr>
            <a:lvl5pPr marL="2286000" lvl="4" indent="-381000" rtl="0">
              <a:lnSpc>
                <a:spcPct val="115000"/>
              </a:lnSpc>
              <a:spcBef>
                <a:spcPts val="1200"/>
              </a:spcBef>
              <a:spcAft>
                <a:spcPts val="0"/>
              </a:spcAft>
              <a:buSzPts val="2400"/>
              <a:buFont typeface="Lexend"/>
              <a:buChar char="‒"/>
              <a:defRPr sz="2400">
                <a:latin typeface="Lexend"/>
                <a:ea typeface="Lexend"/>
                <a:cs typeface="Lexend"/>
                <a:sym typeface="Lexend"/>
              </a:defRPr>
            </a:lvl5pPr>
            <a:lvl6pPr marL="2743200" lvl="5" indent="-381000" rtl="0">
              <a:lnSpc>
                <a:spcPct val="115000"/>
              </a:lnSpc>
              <a:spcBef>
                <a:spcPts val="1200"/>
              </a:spcBef>
              <a:spcAft>
                <a:spcPts val="0"/>
              </a:spcAft>
              <a:buSzPts val="2400"/>
              <a:buFont typeface="Lexend"/>
              <a:buChar char="‒"/>
              <a:defRPr sz="2400">
                <a:latin typeface="Lexend"/>
                <a:ea typeface="Lexend"/>
                <a:cs typeface="Lexend"/>
                <a:sym typeface="Lexend"/>
              </a:defRPr>
            </a:lvl6pPr>
            <a:lvl7pPr marL="3200400" lvl="6" indent="-381000" rtl="0">
              <a:lnSpc>
                <a:spcPct val="115000"/>
              </a:lnSpc>
              <a:spcBef>
                <a:spcPts val="1200"/>
              </a:spcBef>
              <a:spcAft>
                <a:spcPts val="0"/>
              </a:spcAft>
              <a:buSzPts val="2400"/>
              <a:buFont typeface="Lexend"/>
              <a:buChar char="‒"/>
              <a:defRPr sz="2400">
                <a:latin typeface="Lexend"/>
                <a:ea typeface="Lexend"/>
                <a:cs typeface="Lexend"/>
                <a:sym typeface="Lexend"/>
              </a:defRPr>
            </a:lvl7pPr>
            <a:lvl8pPr marL="3657600" lvl="7" indent="-381000" rtl="0">
              <a:lnSpc>
                <a:spcPct val="115000"/>
              </a:lnSpc>
              <a:spcBef>
                <a:spcPts val="1200"/>
              </a:spcBef>
              <a:spcAft>
                <a:spcPts val="0"/>
              </a:spcAft>
              <a:buSzPts val="2400"/>
              <a:buFont typeface="Lexend"/>
              <a:buChar char="‒"/>
              <a:defRPr sz="2400">
                <a:latin typeface="Lexend"/>
                <a:ea typeface="Lexend"/>
                <a:cs typeface="Lexend"/>
                <a:sym typeface="Lexend"/>
              </a:defRPr>
            </a:lvl8pPr>
            <a:lvl9pPr marL="4114800" lvl="8" indent="-381000" rtl="0">
              <a:lnSpc>
                <a:spcPct val="115000"/>
              </a:lnSpc>
              <a:spcBef>
                <a:spcPts val="1200"/>
              </a:spcBef>
              <a:spcAft>
                <a:spcPts val="1200"/>
              </a:spcAft>
              <a:buSzPts val="2400"/>
              <a:buFont typeface="Lexend"/>
              <a:buChar char="‒"/>
              <a:defRPr sz="2400">
                <a:latin typeface="Lexend"/>
                <a:ea typeface="Lexend"/>
                <a:cs typeface="Lexend"/>
                <a:sym typeface="Lexend"/>
              </a:defRPr>
            </a:lvl9pPr>
          </a:lstStyle>
          <a:p>
            <a:endParaRPr/>
          </a:p>
        </p:txBody>
      </p:sp>
      <p:sp>
        <p:nvSpPr>
          <p:cNvPr id="138" name="Google Shape;138;p21"/>
          <p:cNvSpPr txBox="1">
            <a:spLocks noGrp="1"/>
          </p:cNvSpPr>
          <p:nvPr>
            <p:ph type="subTitle" idx="2"/>
          </p:nvPr>
        </p:nvSpPr>
        <p:spPr>
          <a:xfrm>
            <a:off x="914400" y="914400"/>
            <a:ext cx="10424100" cy="4572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SzPts val="3000"/>
              <a:buFont typeface="Lexend"/>
              <a:buNone/>
              <a:defRPr sz="3000">
                <a:latin typeface="Lexend"/>
                <a:ea typeface="Lexend"/>
                <a:cs typeface="Lexend"/>
                <a:sym typeface="Lexend"/>
              </a:defRPr>
            </a:lvl1pPr>
            <a:lvl2pPr lvl="1"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2pPr>
            <a:lvl3pPr lvl="2"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3pPr>
            <a:lvl4pPr lvl="3"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4pPr>
            <a:lvl5pPr lvl="4"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5pPr>
            <a:lvl6pPr lvl="5"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6pPr>
            <a:lvl7pPr lvl="6"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7pPr>
            <a:lvl8pPr lvl="7"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8pPr>
            <a:lvl9pPr lvl="8"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9pPr>
          </a:lstStyle>
          <a:p>
            <a:endParaRPr/>
          </a:p>
        </p:txBody>
      </p:sp>
      <p:sp>
        <p:nvSpPr>
          <p:cNvPr id="139" name="Google Shape;139;p21"/>
          <p:cNvSpPr txBox="1"/>
          <p:nvPr/>
        </p:nvSpPr>
        <p:spPr>
          <a:xfrm>
            <a:off x="152400" y="9948300"/>
            <a:ext cx="1739400" cy="3387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US" sz="1000">
                <a:solidFill>
                  <a:schemeClr val="dk1"/>
                </a:solidFill>
                <a:latin typeface="Lexend"/>
                <a:ea typeface="Lexend"/>
                <a:cs typeface="Lexend"/>
                <a:sym typeface="Lexend"/>
              </a:rPr>
              <a:t>© 2024 SPLUNK INC.</a:t>
            </a:r>
            <a:endParaRPr sz="1000">
              <a:solidFill>
                <a:schemeClr val="dk1"/>
              </a:solidFill>
              <a:latin typeface="Lexend"/>
              <a:ea typeface="Lexend"/>
              <a:cs typeface="Lexend"/>
              <a:sym typeface="Lexen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2 Text Blocks">
  <p:cSld name="Comparison">
    <p:bg>
      <p:bgPr>
        <a:solidFill>
          <a:schemeClr val="lt1"/>
        </a:solidFill>
        <a:effectLst/>
      </p:bgPr>
    </p:bg>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xfrm>
            <a:off x="914400" y="914400"/>
            <a:ext cx="16459200" cy="630900"/>
          </a:xfrm>
          <a:prstGeom prst="rect">
            <a:avLst/>
          </a:prstGeom>
          <a:noFill/>
          <a:ln>
            <a:noFill/>
          </a:ln>
        </p:spPr>
        <p:txBody>
          <a:bodyPr spcFirstLastPara="1" wrap="square" lIns="0" tIns="0" rIns="0" bIns="0" anchor="b" anchorCtr="0">
            <a:normAutofit/>
          </a:bodyPr>
          <a:lstStyle>
            <a:lvl1pPr lvl="0" algn="l">
              <a:lnSpc>
                <a:spcPct val="85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a:endParaRPr/>
          </a:p>
        </p:txBody>
      </p:sp>
      <p:sp>
        <p:nvSpPr>
          <p:cNvPr id="142" name="Google Shape;142;p22"/>
          <p:cNvSpPr txBox="1">
            <a:spLocks noGrp="1"/>
          </p:cNvSpPr>
          <p:nvPr>
            <p:ph type="subTitle" idx="1"/>
          </p:nvPr>
        </p:nvSpPr>
        <p:spPr>
          <a:xfrm>
            <a:off x="914400" y="1737350"/>
            <a:ext cx="16459200" cy="4572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SzPts val="3000"/>
              <a:buFont typeface="Lexend"/>
              <a:buNone/>
              <a:defRPr sz="3000">
                <a:latin typeface="Lexend"/>
                <a:ea typeface="Lexend"/>
                <a:cs typeface="Lexend"/>
                <a:sym typeface="Lexend"/>
              </a:defRPr>
            </a:lvl1pPr>
            <a:lvl2pPr lvl="1"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2pPr>
            <a:lvl3pPr lvl="2"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3pPr>
            <a:lvl4pPr lvl="3"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4pPr>
            <a:lvl5pPr lvl="4"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5pPr>
            <a:lvl6pPr lvl="5"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6pPr>
            <a:lvl7pPr lvl="6"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7pPr>
            <a:lvl8pPr lvl="7"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8pPr>
            <a:lvl9pPr lvl="8"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9pPr>
          </a:lstStyle>
          <a:p>
            <a:endParaRPr/>
          </a:p>
        </p:txBody>
      </p:sp>
      <p:sp>
        <p:nvSpPr>
          <p:cNvPr id="143" name="Google Shape;143;p22"/>
          <p:cNvSpPr txBox="1">
            <a:spLocks noGrp="1"/>
          </p:cNvSpPr>
          <p:nvPr>
            <p:ph type="body" idx="2"/>
          </p:nvPr>
        </p:nvSpPr>
        <p:spPr>
          <a:xfrm>
            <a:off x="914400" y="4023425"/>
            <a:ext cx="7955100" cy="5349300"/>
          </a:xfrm>
          <a:prstGeom prst="rect">
            <a:avLst/>
          </a:prstGeom>
          <a:solidFill>
            <a:schemeClr val="lt2"/>
          </a:solidFill>
        </p:spPr>
        <p:txBody>
          <a:bodyPr spcFirstLastPara="1" wrap="square" lIns="182875" tIns="274300" rIns="182875" bIns="182875" anchor="t" anchorCtr="0">
            <a:noAutofit/>
          </a:bodyPr>
          <a:lstStyle>
            <a:lvl1pPr marL="457200" lvl="0" indent="-381000" rtl="0">
              <a:spcBef>
                <a:spcPts val="0"/>
              </a:spcBef>
              <a:spcAft>
                <a:spcPts val="0"/>
              </a:spcAft>
              <a:buSzPts val="2400"/>
              <a:buChar char="●"/>
              <a:defRPr/>
            </a:lvl1pPr>
            <a:lvl2pPr marL="914400" lvl="1" indent="-381000" rtl="0">
              <a:spcBef>
                <a:spcPts val="1200"/>
              </a:spcBef>
              <a:spcAft>
                <a:spcPts val="0"/>
              </a:spcAft>
              <a:buSzPts val="2400"/>
              <a:buChar char="‒"/>
              <a:defRPr/>
            </a:lvl2pPr>
            <a:lvl3pPr marL="1371600" lvl="2" indent="-381000" rtl="0">
              <a:spcBef>
                <a:spcPts val="1200"/>
              </a:spcBef>
              <a:spcAft>
                <a:spcPts val="0"/>
              </a:spcAft>
              <a:buSzPts val="2400"/>
              <a:buChar char="‒"/>
              <a:defRPr/>
            </a:lvl3pPr>
            <a:lvl4pPr marL="1828800" lvl="3" indent="-381000" rtl="0">
              <a:spcBef>
                <a:spcPts val="1200"/>
              </a:spcBef>
              <a:spcAft>
                <a:spcPts val="0"/>
              </a:spcAft>
              <a:buSzPts val="2400"/>
              <a:buChar char="‒"/>
              <a:defRPr/>
            </a:lvl4pPr>
            <a:lvl5pPr marL="2286000" lvl="4" indent="-381000" rtl="0">
              <a:spcBef>
                <a:spcPts val="1200"/>
              </a:spcBef>
              <a:spcAft>
                <a:spcPts val="0"/>
              </a:spcAft>
              <a:buSzPts val="2400"/>
              <a:buChar char="‒"/>
              <a:defRPr/>
            </a:lvl5pPr>
            <a:lvl6pPr marL="2743200" lvl="5" indent="-381000" rtl="0">
              <a:spcBef>
                <a:spcPts val="1200"/>
              </a:spcBef>
              <a:spcAft>
                <a:spcPts val="0"/>
              </a:spcAft>
              <a:buSzPts val="2400"/>
              <a:buChar char="‒"/>
              <a:defRPr/>
            </a:lvl6pPr>
            <a:lvl7pPr marL="3200400" lvl="6" indent="-381000" rtl="0">
              <a:spcBef>
                <a:spcPts val="1200"/>
              </a:spcBef>
              <a:spcAft>
                <a:spcPts val="0"/>
              </a:spcAft>
              <a:buSzPts val="2400"/>
              <a:buChar char="‒"/>
              <a:defRPr/>
            </a:lvl7pPr>
            <a:lvl8pPr marL="3657600" lvl="7" indent="-381000" rtl="0">
              <a:spcBef>
                <a:spcPts val="1200"/>
              </a:spcBef>
              <a:spcAft>
                <a:spcPts val="0"/>
              </a:spcAft>
              <a:buSzPts val="2400"/>
              <a:buChar char="‒"/>
              <a:defRPr/>
            </a:lvl8pPr>
            <a:lvl9pPr marL="4114800" lvl="8" indent="-381000" rtl="0">
              <a:spcBef>
                <a:spcPts val="1200"/>
              </a:spcBef>
              <a:spcAft>
                <a:spcPts val="1200"/>
              </a:spcAft>
              <a:buSzPts val="2400"/>
              <a:buChar char="‒"/>
              <a:defRPr/>
            </a:lvl9pPr>
          </a:lstStyle>
          <a:p>
            <a:endParaRPr/>
          </a:p>
        </p:txBody>
      </p:sp>
      <p:sp>
        <p:nvSpPr>
          <p:cNvPr id="144" name="Google Shape;144;p22"/>
          <p:cNvSpPr txBox="1">
            <a:spLocks noGrp="1"/>
          </p:cNvSpPr>
          <p:nvPr>
            <p:ph type="subTitle" idx="3"/>
          </p:nvPr>
        </p:nvSpPr>
        <p:spPr>
          <a:xfrm>
            <a:off x="914400" y="3017525"/>
            <a:ext cx="7955100" cy="1005900"/>
          </a:xfrm>
          <a:prstGeom prst="rect">
            <a:avLst/>
          </a:prstGeom>
          <a:gradFill>
            <a:gsLst>
              <a:gs pos="0">
                <a:schemeClr val="accent1"/>
              </a:gs>
              <a:gs pos="32000">
                <a:schemeClr val="accent1"/>
              </a:gs>
              <a:gs pos="85000">
                <a:schemeClr val="accent2"/>
              </a:gs>
              <a:gs pos="100000">
                <a:schemeClr val="accent2"/>
              </a:gs>
            </a:gsLst>
            <a:lin ang="0" scaled="0"/>
          </a:gradFill>
        </p:spPr>
        <p:txBody>
          <a:bodyPr spcFirstLastPara="1" wrap="square" lIns="182875" tIns="0" rIns="182875" bIns="0" anchor="ctr" anchorCtr="0">
            <a:noAutofit/>
          </a:bodyPr>
          <a:lstStyle>
            <a:lvl1pPr lvl="0" algn="ctr" rtl="0">
              <a:spcBef>
                <a:spcPts val="0"/>
              </a:spcBef>
              <a:spcAft>
                <a:spcPts val="0"/>
              </a:spcAft>
              <a:buClr>
                <a:schemeClr val="lt1"/>
              </a:buClr>
              <a:buSzPts val="3000"/>
              <a:buNone/>
              <a:defRPr>
                <a:solidFill>
                  <a:schemeClr val="lt1"/>
                </a:solidFill>
              </a:defRPr>
            </a:lvl1pPr>
            <a:lvl2pPr lvl="1" algn="ctr" rtl="0">
              <a:spcBef>
                <a:spcPts val="0"/>
              </a:spcBef>
              <a:spcAft>
                <a:spcPts val="0"/>
              </a:spcAft>
              <a:buClr>
                <a:schemeClr val="lt1"/>
              </a:buClr>
              <a:buSzPts val="3000"/>
              <a:buNone/>
              <a:defRPr>
                <a:solidFill>
                  <a:schemeClr val="lt1"/>
                </a:solidFill>
              </a:defRPr>
            </a:lvl2pPr>
            <a:lvl3pPr lvl="2" algn="ctr" rtl="0">
              <a:spcBef>
                <a:spcPts val="0"/>
              </a:spcBef>
              <a:spcAft>
                <a:spcPts val="0"/>
              </a:spcAft>
              <a:buClr>
                <a:schemeClr val="lt1"/>
              </a:buClr>
              <a:buSzPts val="3000"/>
              <a:buNone/>
              <a:defRPr>
                <a:solidFill>
                  <a:schemeClr val="lt1"/>
                </a:solidFill>
              </a:defRPr>
            </a:lvl3pPr>
            <a:lvl4pPr lvl="3" algn="ctr" rtl="0">
              <a:spcBef>
                <a:spcPts val="0"/>
              </a:spcBef>
              <a:spcAft>
                <a:spcPts val="0"/>
              </a:spcAft>
              <a:buClr>
                <a:schemeClr val="lt1"/>
              </a:buClr>
              <a:buSzPts val="3000"/>
              <a:buNone/>
              <a:defRPr>
                <a:solidFill>
                  <a:schemeClr val="lt1"/>
                </a:solidFill>
              </a:defRPr>
            </a:lvl4pPr>
            <a:lvl5pPr lvl="4" algn="ctr" rtl="0">
              <a:spcBef>
                <a:spcPts val="0"/>
              </a:spcBef>
              <a:spcAft>
                <a:spcPts val="0"/>
              </a:spcAft>
              <a:buClr>
                <a:schemeClr val="lt1"/>
              </a:buClr>
              <a:buSzPts val="3000"/>
              <a:buNone/>
              <a:defRPr>
                <a:solidFill>
                  <a:schemeClr val="lt1"/>
                </a:solidFill>
              </a:defRPr>
            </a:lvl5pPr>
            <a:lvl6pPr lvl="5" algn="ctr" rtl="0">
              <a:spcBef>
                <a:spcPts val="0"/>
              </a:spcBef>
              <a:spcAft>
                <a:spcPts val="0"/>
              </a:spcAft>
              <a:buClr>
                <a:schemeClr val="lt1"/>
              </a:buClr>
              <a:buSzPts val="3000"/>
              <a:buNone/>
              <a:defRPr>
                <a:solidFill>
                  <a:schemeClr val="lt1"/>
                </a:solidFill>
              </a:defRPr>
            </a:lvl6pPr>
            <a:lvl7pPr lvl="6" algn="ctr" rtl="0">
              <a:spcBef>
                <a:spcPts val="0"/>
              </a:spcBef>
              <a:spcAft>
                <a:spcPts val="0"/>
              </a:spcAft>
              <a:buClr>
                <a:schemeClr val="lt1"/>
              </a:buClr>
              <a:buSzPts val="3000"/>
              <a:buNone/>
              <a:defRPr>
                <a:solidFill>
                  <a:schemeClr val="lt1"/>
                </a:solidFill>
              </a:defRPr>
            </a:lvl7pPr>
            <a:lvl8pPr lvl="7" algn="ctr" rtl="0">
              <a:spcBef>
                <a:spcPts val="0"/>
              </a:spcBef>
              <a:spcAft>
                <a:spcPts val="0"/>
              </a:spcAft>
              <a:buClr>
                <a:schemeClr val="lt1"/>
              </a:buClr>
              <a:buSzPts val="3000"/>
              <a:buNone/>
              <a:defRPr>
                <a:solidFill>
                  <a:schemeClr val="lt1"/>
                </a:solidFill>
              </a:defRPr>
            </a:lvl8pPr>
            <a:lvl9pPr lvl="8" algn="ctr" rtl="0">
              <a:spcBef>
                <a:spcPts val="0"/>
              </a:spcBef>
              <a:spcAft>
                <a:spcPts val="0"/>
              </a:spcAft>
              <a:buClr>
                <a:schemeClr val="lt1"/>
              </a:buClr>
              <a:buSzPts val="3000"/>
              <a:buNone/>
              <a:defRPr>
                <a:solidFill>
                  <a:schemeClr val="lt1"/>
                </a:solidFill>
              </a:defRPr>
            </a:lvl9pPr>
          </a:lstStyle>
          <a:p>
            <a:endParaRPr/>
          </a:p>
        </p:txBody>
      </p:sp>
      <p:sp>
        <p:nvSpPr>
          <p:cNvPr id="145" name="Google Shape;145;p22"/>
          <p:cNvSpPr txBox="1">
            <a:spLocks noGrp="1"/>
          </p:cNvSpPr>
          <p:nvPr>
            <p:ph type="body" idx="4"/>
          </p:nvPr>
        </p:nvSpPr>
        <p:spPr>
          <a:xfrm>
            <a:off x="9418350" y="4023425"/>
            <a:ext cx="7955100" cy="5349300"/>
          </a:xfrm>
          <a:prstGeom prst="rect">
            <a:avLst/>
          </a:prstGeom>
          <a:solidFill>
            <a:schemeClr val="lt2"/>
          </a:solidFill>
        </p:spPr>
        <p:txBody>
          <a:bodyPr spcFirstLastPara="1" wrap="square" lIns="182875" tIns="274300" rIns="182875" bIns="182875" anchor="t" anchorCtr="0">
            <a:noAutofit/>
          </a:bodyPr>
          <a:lstStyle>
            <a:lvl1pPr marL="457200" lvl="0" indent="-381000" rtl="0">
              <a:spcBef>
                <a:spcPts val="0"/>
              </a:spcBef>
              <a:spcAft>
                <a:spcPts val="0"/>
              </a:spcAft>
              <a:buSzPts val="2400"/>
              <a:buChar char="●"/>
              <a:defRPr/>
            </a:lvl1pPr>
            <a:lvl2pPr marL="914400" lvl="1" indent="-381000" rtl="0">
              <a:spcBef>
                <a:spcPts val="1200"/>
              </a:spcBef>
              <a:spcAft>
                <a:spcPts val="0"/>
              </a:spcAft>
              <a:buSzPts val="2400"/>
              <a:buChar char="‒"/>
              <a:defRPr/>
            </a:lvl2pPr>
            <a:lvl3pPr marL="1371600" lvl="2" indent="-381000" rtl="0">
              <a:spcBef>
                <a:spcPts val="1200"/>
              </a:spcBef>
              <a:spcAft>
                <a:spcPts val="0"/>
              </a:spcAft>
              <a:buSzPts val="2400"/>
              <a:buChar char="‒"/>
              <a:defRPr/>
            </a:lvl3pPr>
            <a:lvl4pPr marL="1828800" lvl="3" indent="-381000" rtl="0">
              <a:spcBef>
                <a:spcPts val="1200"/>
              </a:spcBef>
              <a:spcAft>
                <a:spcPts val="0"/>
              </a:spcAft>
              <a:buSzPts val="2400"/>
              <a:buChar char="‒"/>
              <a:defRPr/>
            </a:lvl4pPr>
            <a:lvl5pPr marL="2286000" lvl="4" indent="-381000" rtl="0">
              <a:spcBef>
                <a:spcPts val="1200"/>
              </a:spcBef>
              <a:spcAft>
                <a:spcPts val="0"/>
              </a:spcAft>
              <a:buSzPts val="2400"/>
              <a:buChar char="‒"/>
              <a:defRPr/>
            </a:lvl5pPr>
            <a:lvl6pPr marL="2743200" lvl="5" indent="-381000" rtl="0">
              <a:spcBef>
                <a:spcPts val="1200"/>
              </a:spcBef>
              <a:spcAft>
                <a:spcPts val="0"/>
              </a:spcAft>
              <a:buSzPts val="2400"/>
              <a:buChar char="‒"/>
              <a:defRPr/>
            </a:lvl6pPr>
            <a:lvl7pPr marL="3200400" lvl="6" indent="-381000" rtl="0">
              <a:spcBef>
                <a:spcPts val="1200"/>
              </a:spcBef>
              <a:spcAft>
                <a:spcPts val="0"/>
              </a:spcAft>
              <a:buSzPts val="2400"/>
              <a:buChar char="‒"/>
              <a:defRPr/>
            </a:lvl7pPr>
            <a:lvl8pPr marL="3657600" lvl="7" indent="-381000" rtl="0">
              <a:spcBef>
                <a:spcPts val="1200"/>
              </a:spcBef>
              <a:spcAft>
                <a:spcPts val="0"/>
              </a:spcAft>
              <a:buSzPts val="2400"/>
              <a:buChar char="‒"/>
              <a:defRPr/>
            </a:lvl8pPr>
            <a:lvl9pPr marL="4114800" lvl="8" indent="-381000" rtl="0">
              <a:spcBef>
                <a:spcPts val="1200"/>
              </a:spcBef>
              <a:spcAft>
                <a:spcPts val="1200"/>
              </a:spcAft>
              <a:buSzPts val="2400"/>
              <a:buChar char="‒"/>
              <a:defRPr/>
            </a:lvl9pPr>
          </a:lstStyle>
          <a:p>
            <a:endParaRPr/>
          </a:p>
        </p:txBody>
      </p:sp>
      <p:sp>
        <p:nvSpPr>
          <p:cNvPr id="146" name="Google Shape;146;p22"/>
          <p:cNvSpPr txBox="1">
            <a:spLocks noGrp="1"/>
          </p:cNvSpPr>
          <p:nvPr>
            <p:ph type="subTitle" idx="5"/>
          </p:nvPr>
        </p:nvSpPr>
        <p:spPr>
          <a:xfrm>
            <a:off x="9418355" y="3017525"/>
            <a:ext cx="7955100" cy="1005900"/>
          </a:xfrm>
          <a:prstGeom prst="rect">
            <a:avLst/>
          </a:prstGeom>
          <a:gradFill>
            <a:gsLst>
              <a:gs pos="0">
                <a:schemeClr val="accent2"/>
              </a:gs>
              <a:gs pos="26000">
                <a:schemeClr val="accent2"/>
              </a:gs>
              <a:gs pos="89000">
                <a:schemeClr val="accent3"/>
              </a:gs>
              <a:gs pos="100000">
                <a:schemeClr val="accent3"/>
              </a:gs>
            </a:gsLst>
            <a:lin ang="0" scaled="0"/>
          </a:gradFill>
        </p:spPr>
        <p:txBody>
          <a:bodyPr spcFirstLastPara="1" wrap="square" lIns="182875" tIns="0" rIns="182875" bIns="0" anchor="ctr" anchorCtr="0">
            <a:noAutofit/>
          </a:bodyPr>
          <a:lstStyle>
            <a:lvl1pPr lvl="0" algn="ctr" rtl="0">
              <a:spcBef>
                <a:spcPts val="0"/>
              </a:spcBef>
              <a:spcAft>
                <a:spcPts val="0"/>
              </a:spcAft>
              <a:buClr>
                <a:schemeClr val="lt1"/>
              </a:buClr>
              <a:buSzPts val="3000"/>
              <a:buNone/>
              <a:defRPr>
                <a:solidFill>
                  <a:schemeClr val="lt1"/>
                </a:solidFill>
              </a:defRPr>
            </a:lvl1pPr>
            <a:lvl2pPr lvl="1" algn="ctr" rtl="0">
              <a:spcBef>
                <a:spcPts val="0"/>
              </a:spcBef>
              <a:spcAft>
                <a:spcPts val="0"/>
              </a:spcAft>
              <a:buClr>
                <a:schemeClr val="lt1"/>
              </a:buClr>
              <a:buSzPts val="3000"/>
              <a:buNone/>
              <a:defRPr>
                <a:solidFill>
                  <a:schemeClr val="lt1"/>
                </a:solidFill>
              </a:defRPr>
            </a:lvl2pPr>
            <a:lvl3pPr lvl="2" algn="ctr" rtl="0">
              <a:spcBef>
                <a:spcPts val="0"/>
              </a:spcBef>
              <a:spcAft>
                <a:spcPts val="0"/>
              </a:spcAft>
              <a:buClr>
                <a:schemeClr val="lt1"/>
              </a:buClr>
              <a:buSzPts val="3000"/>
              <a:buNone/>
              <a:defRPr>
                <a:solidFill>
                  <a:schemeClr val="lt1"/>
                </a:solidFill>
              </a:defRPr>
            </a:lvl3pPr>
            <a:lvl4pPr lvl="3" algn="ctr" rtl="0">
              <a:spcBef>
                <a:spcPts val="0"/>
              </a:spcBef>
              <a:spcAft>
                <a:spcPts val="0"/>
              </a:spcAft>
              <a:buClr>
                <a:schemeClr val="lt1"/>
              </a:buClr>
              <a:buSzPts val="3000"/>
              <a:buNone/>
              <a:defRPr>
                <a:solidFill>
                  <a:schemeClr val="lt1"/>
                </a:solidFill>
              </a:defRPr>
            </a:lvl4pPr>
            <a:lvl5pPr lvl="4" algn="ctr" rtl="0">
              <a:spcBef>
                <a:spcPts val="0"/>
              </a:spcBef>
              <a:spcAft>
                <a:spcPts val="0"/>
              </a:spcAft>
              <a:buClr>
                <a:schemeClr val="lt1"/>
              </a:buClr>
              <a:buSzPts val="3000"/>
              <a:buNone/>
              <a:defRPr>
                <a:solidFill>
                  <a:schemeClr val="lt1"/>
                </a:solidFill>
              </a:defRPr>
            </a:lvl5pPr>
            <a:lvl6pPr lvl="5" algn="ctr" rtl="0">
              <a:spcBef>
                <a:spcPts val="0"/>
              </a:spcBef>
              <a:spcAft>
                <a:spcPts val="0"/>
              </a:spcAft>
              <a:buClr>
                <a:schemeClr val="lt1"/>
              </a:buClr>
              <a:buSzPts val="3000"/>
              <a:buNone/>
              <a:defRPr>
                <a:solidFill>
                  <a:schemeClr val="lt1"/>
                </a:solidFill>
              </a:defRPr>
            </a:lvl6pPr>
            <a:lvl7pPr lvl="6" algn="ctr" rtl="0">
              <a:spcBef>
                <a:spcPts val="0"/>
              </a:spcBef>
              <a:spcAft>
                <a:spcPts val="0"/>
              </a:spcAft>
              <a:buClr>
                <a:schemeClr val="lt1"/>
              </a:buClr>
              <a:buSzPts val="3000"/>
              <a:buNone/>
              <a:defRPr>
                <a:solidFill>
                  <a:schemeClr val="lt1"/>
                </a:solidFill>
              </a:defRPr>
            </a:lvl7pPr>
            <a:lvl8pPr lvl="7" algn="ctr" rtl="0">
              <a:spcBef>
                <a:spcPts val="0"/>
              </a:spcBef>
              <a:spcAft>
                <a:spcPts val="0"/>
              </a:spcAft>
              <a:buClr>
                <a:schemeClr val="lt1"/>
              </a:buClr>
              <a:buSzPts val="3000"/>
              <a:buNone/>
              <a:defRPr>
                <a:solidFill>
                  <a:schemeClr val="lt1"/>
                </a:solidFill>
              </a:defRPr>
            </a:lvl8pPr>
            <a:lvl9pPr lvl="8" algn="ctr" rtl="0">
              <a:spcBef>
                <a:spcPts val="0"/>
              </a:spcBef>
              <a:spcAft>
                <a:spcPts val="0"/>
              </a:spcAft>
              <a:buClr>
                <a:schemeClr val="lt1"/>
              </a:buClr>
              <a:buSzPts val="3000"/>
              <a:buNone/>
              <a:defRPr>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1.7 Title Slide">
  <p:cSld name="Section Header_1">
    <p:bg>
      <p:bgPr>
        <a:blipFill>
          <a:blip r:embed="rId2">
            <a:alphaModFix/>
          </a:blip>
          <a:stretch>
            <a:fillRect/>
          </a:stretch>
        </a:blipFill>
        <a:effectLst/>
      </p:bgPr>
    </p:bg>
    <p:spTree>
      <p:nvGrpSpPr>
        <p:cNvPr id="1" name="Shape 147"/>
        <p:cNvGrpSpPr/>
        <p:nvPr/>
      </p:nvGrpSpPr>
      <p:grpSpPr>
        <a:xfrm>
          <a:off x="0" y="0"/>
          <a:ext cx="0" cy="0"/>
          <a:chOff x="0" y="0"/>
          <a:chExt cx="0" cy="0"/>
        </a:xfrm>
      </p:grpSpPr>
      <p:sp>
        <p:nvSpPr>
          <p:cNvPr id="148" name="Google Shape;148;p23"/>
          <p:cNvSpPr txBox="1">
            <a:spLocks noGrp="1"/>
          </p:cNvSpPr>
          <p:nvPr>
            <p:ph type="title"/>
          </p:nvPr>
        </p:nvSpPr>
        <p:spPr>
          <a:xfrm>
            <a:off x="914400" y="914400"/>
            <a:ext cx="10789800" cy="6713100"/>
          </a:xfrm>
          <a:prstGeom prst="rect">
            <a:avLst/>
          </a:prstGeom>
          <a:noFill/>
          <a:ln>
            <a:noFill/>
          </a:ln>
        </p:spPr>
        <p:txBody>
          <a:bodyPr spcFirstLastPara="1" wrap="square" lIns="0" tIns="0" rIns="0" bIns="0" anchor="t" anchorCtr="0">
            <a:noAutofit/>
          </a:bodyPr>
          <a:lstStyle>
            <a:lvl1pPr lvl="0" algn="l">
              <a:lnSpc>
                <a:spcPct val="85000"/>
              </a:lnSpc>
              <a:spcBef>
                <a:spcPts val="0"/>
              </a:spcBef>
              <a:spcAft>
                <a:spcPts val="0"/>
              </a:spcAft>
              <a:buClr>
                <a:schemeClr val="dk1"/>
              </a:buClr>
              <a:buSzPts val="14000"/>
              <a:buFont typeface="Lexend"/>
              <a:buNone/>
              <a:defRPr sz="14000" b="1" i="0">
                <a:latin typeface="Lexend"/>
                <a:ea typeface="Lexend"/>
                <a:cs typeface="Lexend"/>
                <a:sym typeface="Lexend"/>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149" name="Google Shape;149;p23"/>
          <p:cNvSpPr txBox="1">
            <a:spLocks noGrp="1"/>
          </p:cNvSpPr>
          <p:nvPr>
            <p:ph type="subTitle" idx="1"/>
          </p:nvPr>
        </p:nvSpPr>
        <p:spPr>
          <a:xfrm>
            <a:off x="914400" y="8599700"/>
            <a:ext cx="10789800" cy="444600"/>
          </a:xfrm>
          <a:prstGeom prst="rect">
            <a:avLst/>
          </a:prstGeom>
        </p:spPr>
        <p:txBody>
          <a:bodyPr spcFirstLastPara="1" wrap="square" lIns="0" tIns="0" rIns="0" bIns="0"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50" name="Google Shape;150;p23"/>
          <p:cNvSpPr txBox="1">
            <a:spLocks noGrp="1"/>
          </p:cNvSpPr>
          <p:nvPr>
            <p:ph type="subTitle" idx="2"/>
          </p:nvPr>
        </p:nvSpPr>
        <p:spPr>
          <a:xfrm>
            <a:off x="914400" y="9119300"/>
            <a:ext cx="10789800" cy="444600"/>
          </a:xfrm>
          <a:prstGeom prst="rect">
            <a:avLst/>
          </a:prstGeom>
        </p:spPr>
        <p:txBody>
          <a:bodyPr spcFirstLastPara="1" wrap="square" lIns="0" tIns="0" rIns="0" bIns="0" anchor="b" anchorCtr="0">
            <a:noAutofit/>
          </a:bodyPr>
          <a:lstStyle>
            <a:lvl1pPr lvl="0">
              <a:spcBef>
                <a:spcPts val="0"/>
              </a:spcBef>
              <a:spcAft>
                <a:spcPts val="0"/>
              </a:spcAft>
              <a:buClr>
                <a:schemeClr val="dk2"/>
              </a:buClr>
              <a:buSzPts val="2400"/>
              <a:buNone/>
              <a:defRPr sz="2400">
                <a:solidFill>
                  <a:schemeClr val="dk2"/>
                </a:solidFill>
              </a:defRPr>
            </a:lvl1pPr>
            <a:lvl2pPr lvl="1">
              <a:spcBef>
                <a:spcPts val="0"/>
              </a:spcBef>
              <a:spcAft>
                <a:spcPts val="0"/>
              </a:spcAft>
              <a:buClr>
                <a:schemeClr val="dk2"/>
              </a:buClr>
              <a:buSzPts val="2400"/>
              <a:buNone/>
              <a:defRPr sz="2400">
                <a:solidFill>
                  <a:schemeClr val="dk2"/>
                </a:solidFill>
              </a:defRPr>
            </a:lvl2pPr>
            <a:lvl3pPr lvl="2">
              <a:spcBef>
                <a:spcPts val="0"/>
              </a:spcBef>
              <a:spcAft>
                <a:spcPts val="0"/>
              </a:spcAft>
              <a:buClr>
                <a:schemeClr val="dk2"/>
              </a:buClr>
              <a:buSzPts val="2400"/>
              <a:buNone/>
              <a:defRPr sz="2400">
                <a:solidFill>
                  <a:schemeClr val="dk2"/>
                </a:solidFill>
              </a:defRPr>
            </a:lvl3pPr>
            <a:lvl4pPr lvl="3">
              <a:spcBef>
                <a:spcPts val="0"/>
              </a:spcBef>
              <a:spcAft>
                <a:spcPts val="0"/>
              </a:spcAft>
              <a:buClr>
                <a:schemeClr val="dk2"/>
              </a:buClr>
              <a:buSzPts val="2400"/>
              <a:buNone/>
              <a:defRPr sz="2400">
                <a:solidFill>
                  <a:schemeClr val="dk2"/>
                </a:solidFill>
              </a:defRPr>
            </a:lvl4pPr>
            <a:lvl5pPr lvl="4">
              <a:spcBef>
                <a:spcPts val="0"/>
              </a:spcBef>
              <a:spcAft>
                <a:spcPts val="0"/>
              </a:spcAft>
              <a:buClr>
                <a:schemeClr val="dk2"/>
              </a:buClr>
              <a:buSzPts val="2400"/>
              <a:buNone/>
              <a:defRPr sz="2400">
                <a:solidFill>
                  <a:schemeClr val="dk2"/>
                </a:solidFill>
              </a:defRPr>
            </a:lvl5pPr>
            <a:lvl6pPr lvl="5">
              <a:spcBef>
                <a:spcPts val="0"/>
              </a:spcBef>
              <a:spcAft>
                <a:spcPts val="0"/>
              </a:spcAft>
              <a:buClr>
                <a:schemeClr val="dk2"/>
              </a:buClr>
              <a:buSzPts val="2400"/>
              <a:buNone/>
              <a:defRPr sz="2400">
                <a:solidFill>
                  <a:schemeClr val="dk2"/>
                </a:solidFill>
              </a:defRPr>
            </a:lvl6pPr>
            <a:lvl7pPr lvl="6">
              <a:spcBef>
                <a:spcPts val="0"/>
              </a:spcBef>
              <a:spcAft>
                <a:spcPts val="0"/>
              </a:spcAft>
              <a:buClr>
                <a:schemeClr val="dk2"/>
              </a:buClr>
              <a:buSzPts val="2400"/>
              <a:buNone/>
              <a:defRPr sz="2400">
                <a:solidFill>
                  <a:schemeClr val="dk2"/>
                </a:solidFill>
              </a:defRPr>
            </a:lvl7pPr>
            <a:lvl8pPr lvl="7">
              <a:spcBef>
                <a:spcPts val="0"/>
              </a:spcBef>
              <a:spcAft>
                <a:spcPts val="0"/>
              </a:spcAft>
              <a:buClr>
                <a:schemeClr val="dk2"/>
              </a:buClr>
              <a:buSzPts val="2400"/>
              <a:buNone/>
              <a:defRPr sz="2400">
                <a:solidFill>
                  <a:schemeClr val="dk2"/>
                </a:solidFill>
              </a:defRPr>
            </a:lvl8pPr>
            <a:lvl9pPr lvl="8">
              <a:spcBef>
                <a:spcPts val="0"/>
              </a:spcBef>
              <a:spcAft>
                <a:spcPts val="0"/>
              </a:spcAft>
              <a:buClr>
                <a:schemeClr val="dk2"/>
              </a:buClr>
              <a:buSzPts val="2400"/>
              <a:buNone/>
              <a:defRPr sz="2400">
                <a:solidFill>
                  <a:schemeClr val="dk2"/>
                </a:solidFill>
              </a:defRPr>
            </a:lvl9pPr>
          </a:lstStyle>
          <a:p>
            <a:endParaRPr/>
          </a:p>
        </p:txBody>
      </p:sp>
      <p:sp>
        <p:nvSpPr>
          <p:cNvPr id="151" name="Google Shape;151;p23"/>
          <p:cNvSpPr/>
          <p:nvPr/>
        </p:nvSpPr>
        <p:spPr>
          <a:xfrm>
            <a:off x="0" y="0"/>
            <a:ext cx="131700" cy="10287000"/>
          </a:xfrm>
          <a:prstGeom prst="rect">
            <a:avLst/>
          </a:prstGeom>
          <a:gradFill>
            <a:gsLst>
              <a:gs pos="0">
                <a:schemeClr val="accent3"/>
              </a:gs>
              <a:gs pos="17000">
                <a:schemeClr val="accent3"/>
              </a:gs>
              <a:gs pos="45000">
                <a:schemeClr val="accent2"/>
              </a:gs>
              <a:gs pos="85000">
                <a:schemeClr val="accent1"/>
              </a:gs>
              <a:gs pos="100000">
                <a:schemeClr val="accent1"/>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52" name="Google Shape;152;p23"/>
          <p:cNvSpPr/>
          <p:nvPr/>
        </p:nvSpPr>
        <p:spPr>
          <a:xfrm>
            <a:off x="0" y="0"/>
            <a:ext cx="146400" cy="10287000"/>
          </a:xfrm>
          <a:prstGeom prst="rect">
            <a:avLst/>
          </a:prstGeom>
          <a:gradFill>
            <a:gsLst>
              <a:gs pos="0">
                <a:schemeClr val="accent3"/>
              </a:gs>
              <a:gs pos="17000">
                <a:schemeClr val="accent3"/>
              </a:gs>
              <a:gs pos="45000">
                <a:schemeClr val="accent2"/>
              </a:gs>
              <a:gs pos="85000">
                <a:schemeClr val="accent1"/>
              </a:gs>
              <a:gs pos="100000">
                <a:schemeClr val="accent1"/>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53" name="Google Shape;153;p23"/>
          <p:cNvSpPr txBox="1"/>
          <p:nvPr/>
        </p:nvSpPr>
        <p:spPr>
          <a:xfrm>
            <a:off x="152400" y="9948300"/>
            <a:ext cx="1739400" cy="3387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US" sz="1000">
                <a:solidFill>
                  <a:schemeClr val="dk1"/>
                </a:solidFill>
                <a:latin typeface="Lexend"/>
                <a:ea typeface="Lexend"/>
                <a:cs typeface="Lexend"/>
                <a:sym typeface="Lexend"/>
              </a:rPr>
              <a:t>© 2024 SPLUNK INC.</a:t>
            </a:r>
            <a:endParaRPr sz="1000">
              <a:solidFill>
                <a:schemeClr val="dk1"/>
              </a:solidFill>
              <a:latin typeface="Lexend"/>
              <a:ea typeface="Lexend"/>
              <a:cs typeface="Lexend"/>
              <a:sym typeface="Lexend"/>
            </a:endParaRPr>
          </a:p>
        </p:txBody>
      </p:sp>
      <p:pic>
        <p:nvPicPr>
          <p:cNvPr id="154" name="Google Shape;154;p23"/>
          <p:cNvPicPr preferRelativeResize="0"/>
          <p:nvPr/>
        </p:nvPicPr>
        <p:blipFill>
          <a:blip r:embed="rId3">
            <a:alphaModFix/>
          </a:blip>
          <a:stretch>
            <a:fillRect/>
          </a:stretch>
        </p:blipFill>
        <p:spPr>
          <a:xfrm>
            <a:off x="15544800" y="9144003"/>
            <a:ext cx="1828803" cy="72598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1.8 Title Slide">
  <p:cSld name="Section Header_1_1">
    <p:bg>
      <p:bgPr>
        <a:blipFill>
          <a:blip r:embed="rId2">
            <a:alphaModFix/>
          </a:blip>
          <a:stretch>
            <a:fillRect/>
          </a:stretch>
        </a:blipFill>
        <a:effectLst/>
      </p:bgPr>
    </p:bg>
    <p:spTree>
      <p:nvGrpSpPr>
        <p:cNvPr id="1" name="Shape 155"/>
        <p:cNvGrpSpPr/>
        <p:nvPr/>
      </p:nvGrpSpPr>
      <p:grpSpPr>
        <a:xfrm>
          <a:off x="0" y="0"/>
          <a:ext cx="0" cy="0"/>
          <a:chOff x="0" y="0"/>
          <a:chExt cx="0" cy="0"/>
        </a:xfrm>
      </p:grpSpPr>
      <p:sp>
        <p:nvSpPr>
          <p:cNvPr id="156" name="Google Shape;156;p24"/>
          <p:cNvSpPr txBox="1">
            <a:spLocks noGrp="1"/>
          </p:cNvSpPr>
          <p:nvPr>
            <p:ph type="title"/>
          </p:nvPr>
        </p:nvSpPr>
        <p:spPr>
          <a:xfrm>
            <a:off x="914400" y="914400"/>
            <a:ext cx="10789800" cy="6713100"/>
          </a:xfrm>
          <a:prstGeom prst="rect">
            <a:avLst/>
          </a:prstGeom>
          <a:noFill/>
          <a:ln>
            <a:noFill/>
          </a:ln>
        </p:spPr>
        <p:txBody>
          <a:bodyPr spcFirstLastPara="1" wrap="square" lIns="0" tIns="0" rIns="0" bIns="0" anchor="t" anchorCtr="0">
            <a:noAutofit/>
          </a:bodyPr>
          <a:lstStyle>
            <a:lvl1pPr lvl="0" algn="l" rtl="0">
              <a:lnSpc>
                <a:spcPct val="85000"/>
              </a:lnSpc>
              <a:spcBef>
                <a:spcPts val="0"/>
              </a:spcBef>
              <a:spcAft>
                <a:spcPts val="0"/>
              </a:spcAft>
              <a:buClr>
                <a:schemeClr val="lt1"/>
              </a:buClr>
              <a:buSzPts val="14000"/>
              <a:buFont typeface="Lexend"/>
              <a:buNone/>
              <a:defRPr sz="14000" b="1" i="0">
                <a:solidFill>
                  <a:schemeClr val="lt1"/>
                </a:solidFill>
                <a:latin typeface="Lexend"/>
                <a:ea typeface="Lexend"/>
                <a:cs typeface="Lexend"/>
                <a:sym typeface="Lexend"/>
              </a:defRPr>
            </a:lvl1pPr>
            <a:lvl2pPr lvl="1" algn="l" rtl="0">
              <a:lnSpc>
                <a:spcPct val="100000"/>
              </a:lnSpc>
              <a:spcBef>
                <a:spcPts val="0"/>
              </a:spcBef>
              <a:spcAft>
                <a:spcPts val="0"/>
              </a:spcAft>
              <a:buClr>
                <a:schemeClr val="lt1"/>
              </a:buClr>
              <a:buSzPts val="2100"/>
              <a:buNone/>
              <a:defRPr>
                <a:solidFill>
                  <a:schemeClr val="lt1"/>
                </a:solidFill>
              </a:defRPr>
            </a:lvl2pPr>
            <a:lvl3pPr lvl="2" algn="l" rtl="0">
              <a:lnSpc>
                <a:spcPct val="100000"/>
              </a:lnSpc>
              <a:spcBef>
                <a:spcPts val="0"/>
              </a:spcBef>
              <a:spcAft>
                <a:spcPts val="0"/>
              </a:spcAft>
              <a:buClr>
                <a:schemeClr val="lt1"/>
              </a:buClr>
              <a:buSzPts val="2100"/>
              <a:buNone/>
              <a:defRPr>
                <a:solidFill>
                  <a:schemeClr val="lt1"/>
                </a:solidFill>
              </a:defRPr>
            </a:lvl3pPr>
            <a:lvl4pPr lvl="3" algn="l" rtl="0">
              <a:lnSpc>
                <a:spcPct val="100000"/>
              </a:lnSpc>
              <a:spcBef>
                <a:spcPts val="0"/>
              </a:spcBef>
              <a:spcAft>
                <a:spcPts val="0"/>
              </a:spcAft>
              <a:buClr>
                <a:schemeClr val="lt1"/>
              </a:buClr>
              <a:buSzPts val="2100"/>
              <a:buNone/>
              <a:defRPr>
                <a:solidFill>
                  <a:schemeClr val="lt1"/>
                </a:solidFill>
              </a:defRPr>
            </a:lvl4pPr>
            <a:lvl5pPr lvl="4" algn="l" rtl="0">
              <a:lnSpc>
                <a:spcPct val="100000"/>
              </a:lnSpc>
              <a:spcBef>
                <a:spcPts val="0"/>
              </a:spcBef>
              <a:spcAft>
                <a:spcPts val="0"/>
              </a:spcAft>
              <a:buClr>
                <a:schemeClr val="lt1"/>
              </a:buClr>
              <a:buSzPts val="2100"/>
              <a:buNone/>
              <a:defRPr>
                <a:solidFill>
                  <a:schemeClr val="lt1"/>
                </a:solidFill>
              </a:defRPr>
            </a:lvl5pPr>
            <a:lvl6pPr lvl="5" algn="l" rtl="0">
              <a:lnSpc>
                <a:spcPct val="100000"/>
              </a:lnSpc>
              <a:spcBef>
                <a:spcPts val="0"/>
              </a:spcBef>
              <a:spcAft>
                <a:spcPts val="0"/>
              </a:spcAft>
              <a:buClr>
                <a:schemeClr val="lt1"/>
              </a:buClr>
              <a:buSzPts val="2100"/>
              <a:buNone/>
              <a:defRPr>
                <a:solidFill>
                  <a:schemeClr val="lt1"/>
                </a:solidFill>
              </a:defRPr>
            </a:lvl6pPr>
            <a:lvl7pPr lvl="6" algn="l" rtl="0">
              <a:lnSpc>
                <a:spcPct val="100000"/>
              </a:lnSpc>
              <a:spcBef>
                <a:spcPts val="0"/>
              </a:spcBef>
              <a:spcAft>
                <a:spcPts val="0"/>
              </a:spcAft>
              <a:buClr>
                <a:schemeClr val="lt1"/>
              </a:buClr>
              <a:buSzPts val="2100"/>
              <a:buNone/>
              <a:defRPr>
                <a:solidFill>
                  <a:schemeClr val="lt1"/>
                </a:solidFill>
              </a:defRPr>
            </a:lvl7pPr>
            <a:lvl8pPr lvl="7" algn="l" rtl="0">
              <a:lnSpc>
                <a:spcPct val="100000"/>
              </a:lnSpc>
              <a:spcBef>
                <a:spcPts val="0"/>
              </a:spcBef>
              <a:spcAft>
                <a:spcPts val="0"/>
              </a:spcAft>
              <a:buClr>
                <a:schemeClr val="lt1"/>
              </a:buClr>
              <a:buSzPts val="2100"/>
              <a:buNone/>
              <a:defRPr>
                <a:solidFill>
                  <a:schemeClr val="lt1"/>
                </a:solidFill>
              </a:defRPr>
            </a:lvl8pPr>
            <a:lvl9pPr lvl="8" algn="l" rtl="0">
              <a:lnSpc>
                <a:spcPct val="100000"/>
              </a:lnSpc>
              <a:spcBef>
                <a:spcPts val="0"/>
              </a:spcBef>
              <a:spcAft>
                <a:spcPts val="0"/>
              </a:spcAft>
              <a:buClr>
                <a:schemeClr val="lt1"/>
              </a:buClr>
              <a:buSzPts val="2100"/>
              <a:buNone/>
              <a:defRPr>
                <a:solidFill>
                  <a:schemeClr val="lt1"/>
                </a:solidFill>
              </a:defRPr>
            </a:lvl9pPr>
          </a:lstStyle>
          <a:p>
            <a:endParaRPr/>
          </a:p>
        </p:txBody>
      </p:sp>
      <p:sp>
        <p:nvSpPr>
          <p:cNvPr id="157" name="Google Shape;157;p24"/>
          <p:cNvSpPr txBox="1">
            <a:spLocks noGrp="1"/>
          </p:cNvSpPr>
          <p:nvPr>
            <p:ph type="subTitle" idx="1"/>
          </p:nvPr>
        </p:nvSpPr>
        <p:spPr>
          <a:xfrm>
            <a:off x="914400" y="8599700"/>
            <a:ext cx="10789800" cy="4446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3000"/>
              <a:buNone/>
              <a:defRPr>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a:endParaRPr/>
          </a:p>
        </p:txBody>
      </p:sp>
      <p:sp>
        <p:nvSpPr>
          <p:cNvPr id="158" name="Google Shape;158;p24"/>
          <p:cNvSpPr txBox="1">
            <a:spLocks noGrp="1"/>
          </p:cNvSpPr>
          <p:nvPr>
            <p:ph type="subTitle" idx="2"/>
          </p:nvPr>
        </p:nvSpPr>
        <p:spPr>
          <a:xfrm>
            <a:off x="914400" y="9119300"/>
            <a:ext cx="10789800" cy="444600"/>
          </a:xfrm>
          <a:prstGeom prst="rect">
            <a:avLst/>
          </a:prstGeom>
        </p:spPr>
        <p:txBody>
          <a:bodyPr spcFirstLastPara="1" wrap="square" lIns="0" tIns="0" rIns="0" bIns="0" anchor="b" anchorCtr="0">
            <a:noAutofit/>
          </a:bodyPr>
          <a:lstStyle>
            <a:lvl1pPr lvl="0" rtl="0">
              <a:spcBef>
                <a:spcPts val="0"/>
              </a:spcBef>
              <a:spcAft>
                <a:spcPts val="0"/>
              </a:spcAft>
              <a:buClr>
                <a:schemeClr val="lt2"/>
              </a:buClr>
              <a:buSzPts val="2400"/>
              <a:buNone/>
              <a:defRPr sz="2400">
                <a:solidFill>
                  <a:schemeClr val="lt2"/>
                </a:solidFill>
              </a:defRPr>
            </a:lvl1pPr>
            <a:lvl2pPr lvl="1" rtl="0">
              <a:spcBef>
                <a:spcPts val="0"/>
              </a:spcBef>
              <a:spcAft>
                <a:spcPts val="0"/>
              </a:spcAft>
              <a:buClr>
                <a:schemeClr val="lt2"/>
              </a:buClr>
              <a:buSzPts val="2400"/>
              <a:buNone/>
              <a:defRPr sz="2400">
                <a:solidFill>
                  <a:schemeClr val="lt2"/>
                </a:solidFill>
              </a:defRPr>
            </a:lvl2pPr>
            <a:lvl3pPr lvl="2" rtl="0">
              <a:spcBef>
                <a:spcPts val="0"/>
              </a:spcBef>
              <a:spcAft>
                <a:spcPts val="0"/>
              </a:spcAft>
              <a:buClr>
                <a:schemeClr val="lt2"/>
              </a:buClr>
              <a:buSzPts val="2400"/>
              <a:buNone/>
              <a:defRPr sz="2400">
                <a:solidFill>
                  <a:schemeClr val="lt2"/>
                </a:solidFill>
              </a:defRPr>
            </a:lvl3pPr>
            <a:lvl4pPr lvl="3" rtl="0">
              <a:spcBef>
                <a:spcPts val="0"/>
              </a:spcBef>
              <a:spcAft>
                <a:spcPts val="0"/>
              </a:spcAft>
              <a:buClr>
                <a:schemeClr val="lt2"/>
              </a:buClr>
              <a:buSzPts val="2400"/>
              <a:buNone/>
              <a:defRPr sz="2400">
                <a:solidFill>
                  <a:schemeClr val="lt2"/>
                </a:solidFill>
              </a:defRPr>
            </a:lvl4pPr>
            <a:lvl5pPr lvl="4" rtl="0">
              <a:spcBef>
                <a:spcPts val="0"/>
              </a:spcBef>
              <a:spcAft>
                <a:spcPts val="0"/>
              </a:spcAft>
              <a:buClr>
                <a:schemeClr val="lt2"/>
              </a:buClr>
              <a:buSzPts val="2400"/>
              <a:buNone/>
              <a:defRPr sz="2400">
                <a:solidFill>
                  <a:schemeClr val="lt2"/>
                </a:solidFill>
              </a:defRPr>
            </a:lvl5pPr>
            <a:lvl6pPr lvl="5" rtl="0">
              <a:spcBef>
                <a:spcPts val="0"/>
              </a:spcBef>
              <a:spcAft>
                <a:spcPts val="0"/>
              </a:spcAft>
              <a:buClr>
                <a:schemeClr val="lt2"/>
              </a:buClr>
              <a:buSzPts val="2400"/>
              <a:buNone/>
              <a:defRPr sz="2400">
                <a:solidFill>
                  <a:schemeClr val="lt2"/>
                </a:solidFill>
              </a:defRPr>
            </a:lvl6pPr>
            <a:lvl7pPr lvl="6" rtl="0">
              <a:spcBef>
                <a:spcPts val="0"/>
              </a:spcBef>
              <a:spcAft>
                <a:spcPts val="0"/>
              </a:spcAft>
              <a:buClr>
                <a:schemeClr val="lt2"/>
              </a:buClr>
              <a:buSzPts val="2400"/>
              <a:buNone/>
              <a:defRPr sz="2400">
                <a:solidFill>
                  <a:schemeClr val="lt2"/>
                </a:solidFill>
              </a:defRPr>
            </a:lvl7pPr>
            <a:lvl8pPr lvl="7" rtl="0">
              <a:spcBef>
                <a:spcPts val="0"/>
              </a:spcBef>
              <a:spcAft>
                <a:spcPts val="0"/>
              </a:spcAft>
              <a:buClr>
                <a:schemeClr val="lt2"/>
              </a:buClr>
              <a:buSzPts val="2400"/>
              <a:buNone/>
              <a:defRPr sz="2400">
                <a:solidFill>
                  <a:schemeClr val="lt2"/>
                </a:solidFill>
              </a:defRPr>
            </a:lvl8pPr>
            <a:lvl9pPr lvl="8" rtl="0">
              <a:spcBef>
                <a:spcPts val="0"/>
              </a:spcBef>
              <a:spcAft>
                <a:spcPts val="0"/>
              </a:spcAft>
              <a:buClr>
                <a:schemeClr val="lt2"/>
              </a:buClr>
              <a:buSzPts val="2400"/>
              <a:buNone/>
              <a:defRPr sz="2400">
                <a:solidFill>
                  <a:schemeClr val="lt2"/>
                </a:solidFill>
              </a:defRPr>
            </a:lvl9pPr>
          </a:lstStyle>
          <a:p>
            <a:endParaRPr/>
          </a:p>
        </p:txBody>
      </p:sp>
      <p:sp>
        <p:nvSpPr>
          <p:cNvPr id="159" name="Google Shape;159;p24"/>
          <p:cNvSpPr/>
          <p:nvPr/>
        </p:nvSpPr>
        <p:spPr>
          <a:xfrm>
            <a:off x="0" y="0"/>
            <a:ext cx="146400" cy="10287000"/>
          </a:xfrm>
          <a:prstGeom prst="rect">
            <a:avLst/>
          </a:prstGeom>
          <a:gradFill>
            <a:gsLst>
              <a:gs pos="0">
                <a:schemeClr val="accent3"/>
              </a:gs>
              <a:gs pos="17000">
                <a:schemeClr val="accent3"/>
              </a:gs>
              <a:gs pos="45000">
                <a:schemeClr val="accent2"/>
              </a:gs>
              <a:gs pos="85000">
                <a:schemeClr val="accent1"/>
              </a:gs>
              <a:gs pos="100000">
                <a:schemeClr val="accent1"/>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160" name="Google Shape;160;p24"/>
          <p:cNvSpPr txBox="1"/>
          <p:nvPr/>
        </p:nvSpPr>
        <p:spPr>
          <a:xfrm>
            <a:off x="152400" y="9948300"/>
            <a:ext cx="1739400" cy="3387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US" sz="1000">
                <a:solidFill>
                  <a:schemeClr val="lt1"/>
                </a:solidFill>
                <a:latin typeface="Lexend"/>
                <a:ea typeface="Lexend"/>
                <a:cs typeface="Lexend"/>
                <a:sym typeface="Lexend"/>
              </a:rPr>
              <a:t>© 2024 SPLUNK INC.</a:t>
            </a:r>
            <a:endParaRPr sz="1000">
              <a:solidFill>
                <a:schemeClr val="lt1"/>
              </a:solidFill>
              <a:latin typeface="Lexend"/>
              <a:ea typeface="Lexend"/>
              <a:cs typeface="Lexend"/>
              <a:sym typeface="Lexend"/>
            </a:endParaRPr>
          </a:p>
        </p:txBody>
      </p:sp>
      <p:pic>
        <p:nvPicPr>
          <p:cNvPr id="161" name="Google Shape;161;p24"/>
          <p:cNvPicPr preferRelativeResize="0"/>
          <p:nvPr/>
        </p:nvPicPr>
        <p:blipFill rotWithShape="1">
          <a:blip r:embed="rId3">
            <a:alphaModFix/>
          </a:blip>
          <a:srcRect r="10"/>
          <a:stretch/>
        </p:blipFill>
        <p:spPr>
          <a:xfrm>
            <a:off x="15374875" y="8922425"/>
            <a:ext cx="2168648" cy="11691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1.3 Title Slide">
  <p:cSld name="Title Slide_3">
    <p:bg>
      <p:bgPr>
        <a:solidFill>
          <a:schemeClr val="lt1"/>
        </a:solidFill>
        <a:effectLst/>
      </p:bgPr>
    </p:bg>
    <p:spTree>
      <p:nvGrpSpPr>
        <p:cNvPr id="1" name="Shape 168"/>
        <p:cNvGrpSpPr/>
        <p:nvPr/>
      </p:nvGrpSpPr>
      <p:grpSpPr>
        <a:xfrm>
          <a:off x="0" y="0"/>
          <a:ext cx="0" cy="0"/>
          <a:chOff x="0" y="0"/>
          <a:chExt cx="0" cy="0"/>
        </a:xfrm>
      </p:grpSpPr>
      <p:sp>
        <p:nvSpPr>
          <p:cNvPr id="169" name="Google Shape;169;p26"/>
          <p:cNvSpPr txBox="1">
            <a:spLocks noGrp="1"/>
          </p:cNvSpPr>
          <p:nvPr>
            <p:ph type="ctrTitle"/>
          </p:nvPr>
        </p:nvSpPr>
        <p:spPr>
          <a:xfrm>
            <a:off x="914400" y="914400"/>
            <a:ext cx="7955400" cy="1463100"/>
          </a:xfrm>
          <a:prstGeom prst="rect">
            <a:avLst/>
          </a:prstGeom>
          <a:noFill/>
          <a:ln>
            <a:noFill/>
          </a:ln>
        </p:spPr>
        <p:txBody>
          <a:bodyPr spcFirstLastPara="1" wrap="square" lIns="0" tIns="0" rIns="0" bIns="0" anchor="t" anchorCtr="0">
            <a:noAutofit/>
          </a:bodyPr>
          <a:lstStyle>
            <a:lvl1pPr lvl="0" algn="l" rtl="0">
              <a:lnSpc>
                <a:spcPct val="85000"/>
              </a:lnSpc>
              <a:spcBef>
                <a:spcPts val="0"/>
              </a:spcBef>
              <a:spcAft>
                <a:spcPts val="0"/>
              </a:spcAft>
              <a:buClr>
                <a:schemeClr val="dk1"/>
              </a:buClr>
              <a:buSzPts val="6000"/>
              <a:buNone/>
              <a:defRPr sz="6000" i="0">
                <a:solidFill>
                  <a:schemeClr val="dk1"/>
                </a:solidFill>
              </a:defRPr>
            </a:lvl1pPr>
            <a:lvl2pPr lvl="1" algn="l" rtl="0">
              <a:lnSpc>
                <a:spcPct val="100000"/>
              </a:lnSpc>
              <a:spcBef>
                <a:spcPts val="0"/>
              </a:spcBef>
              <a:spcAft>
                <a:spcPts val="0"/>
              </a:spcAft>
              <a:buSzPts val="6000"/>
              <a:buNone/>
              <a:defRPr sz="6000"/>
            </a:lvl2pPr>
            <a:lvl3pPr lvl="2" algn="l" rtl="0">
              <a:lnSpc>
                <a:spcPct val="100000"/>
              </a:lnSpc>
              <a:spcBef>
                <a:spcPts val="0"/>
              </a:spcBef>
              <a:spcAft>
                <a:spcPts val="0"/>
              </a:spcAft>
              <a:buSzPts val="6000"/>
              <a:buNone/>
              <a:defRPr sz="6000"/>
            </a:lvl3pPr>
            <a:lvl4pPr lvl="3" algn="l" rtl="0">
              <a:lnSpc>
                <a:spcPct val="100000"/>
              </a:lnSpc>
              <a:spcBef>
                <a:spcPts val="0"/>
              </a:spcBef>
              <a:spcAft>
                <a:spcPts val="0"/>
              </a:spcAft>
              <a:buSzPts val="6000"/>
              <a:buNone/>
              <a:defRPr sz="6000"/>
            </a:lvl4pPr>
            <a:lvl5pPr lvl="4" algn="l" rtl="0">
              <a:lnSpc>
                <a:spcPct val="100000"/>
              </a:lnSpc>
              <a:spcBef>
                <a:spcPts val="0"/>
              </a:spcBef>
              <a:spcAft>
                <a:spcPts val="0"/>
              </a:spcAft>
              <a:buSzPts val="6000"/>
              <a:buNone/>
              <a:defRPr sz="6000"/>
            </a:lvl5pPr>
            <a:lvl6pPr lvl="5" algn="l" rtl="0">
              <a:lnSpc>
                <a:spcPct val="100000"/>
              </a:lnSpc>
              <a:spcBef>
                <a:spcPts val="0"/>
              </a:spcBef>
              <a:spcAft>
                <a:spcPts val="0"/>
              </a:spcAft>
              <a:buSzPts val="6000"/>
              <a:buNone/>
              <a:defRPr sz="6000"/>
            </a:lvl6pPr>
            <a:lvl7pPr lvl="6" algn="l" rtl="0">
              <a:lnSpc>
                <a:spcPct val="100000"/>
              </a:lnSpc>
              <a:spcBef>
                <a:spcPts val="0"/>
              </a:spcBef>
              <a:spcAft>
                <a:spcPts val="0"/>
              </a:spcAft>
              <a:buSzPts val="6000"/>
              <a:buNone/>
              <a:defRPr sz="6000"/>
            </a:lvl7pPr>
            <a:lvl8pPr lvl="7" algn="l" rtl="0">
              <a:lnSpc>
                <a:spcPct val="100000"/>
              </a:lnSpc>
              <a:spcBef>
                <a:spcPts val="0"/>
              </a:spcBef>
              <a:spcAft>
                <a:spcPts val="0"/>
              </a:spcAft>
              <a:buSzPts val="6000"/>
              <a:buNone/>
              <a:defRPr sz="6000"/>
            </a:lvl8pPr>
            <a:lvl9pPr lvl="8" algn="l" rtl="0">
              <a:lnSpc>
                <a:spcPct val="100000"/>
              </a:lnSpc>
              <a:spcBef>
                <a:spcPts val="0"/>
              </a:spcBef>
              <a:spcAft>
                <a:spcPts val="0"/>
              </a:spcAft>
              <a:buSzPts val="6000"/>
              <a:buNone/>
              <a:defRPr sz="6000"/>
            </a:lvl9pPr>
          </a:lstStyle>
          <a:p>
            <a:endParaRPr/>
          </a:p>
        </p:txBody>
      </p:sp>
      <p:sp>
        <p:nvSpPr>
          <p:cNvPr id="170" name="Google Shape;170;p26"/>
          <p:cNvSpPr txBox="1">
            <a:spLocks noGrp="1"/>
          </p:cNvSpPr>
          <p:nvPr>
            <p:ph type="subTitle" idx="1"/>
          </p:nvPr>
        </p:nvSpPr>
        <p:spPr>
          <a:xfrm>
            <a:off x="914400" y="2560325"/>
            <a:ext cx="7955400" cy="457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1" name="Google Shape;171;p26"/>
          <p:cNvSpPr txBox="1">
            <a:spLocks noGrp="1"/>
          </p:cNvSpPr>
          <p:nvPr>
            <p:ph type="body" idx="2"/>
          </p:nvPr>
        </p:nvSpPr>
        <p:spPr>
          <a:xfrm>
            <a:off x="914400" y="6400800"/>
            <a:ext cx="5120400" cy="2222100"/>
          </a:xfrm>
          <a:prstGeom prst="rect">
            <a:avLst/>
          </a:prstGeom>
        </p:spPr>
        <p:txBody>
          <a:bodyPr spcFirstLastPara="1" wrap="square" lIns="0" tIns="0" rIns="0" bIns="0" anchor="b" anchorCtr="0">
            <a:noAutofit/>
          </a:bodyPr>
          <a:lstStyle>
            <a:lvl1pPr marL="457200" lvl="0" indent="-381000" rtl="0">
              <a:spcBef>
                <a:spcPts val="0"/>
              </a:spcBef>
              <a:spcAft>
                <a:spcPts val="0"/>
              </a:spcAft>
              <a:buSzPts val="2400"/>
              <a:buChar char="●"/>
              <a:defRPr/>
            </a:lvl1pPr>
            <a:lvl2pPr marL="914400" lvl="1" indent="-381000" rtl="0">
              <a:spcBef>
                <a:spcPts val="1200"/>
              </a:spcBef>
              <a:spcAft>
                <a:spcPts val="0"/>
              </a:spcAft>
              <a:buSzPts val="2400"/>
              <a:buChar char="‒"/>
              <a:defRPr/>
            </a:lvl2pPr>
            <a:lvl3pPr marL="1371600" lvl="2" indent="-381000" rtl="0">
              <a:spcBef>
                <a:spcPts val="1200"/>
              </a:spcBef>
              <a:spcAft>
                <a:spcPts val="0"/>
              </a:spcAft>
              <a:buSzPts val="2400"/>
              <a:buChar char="‒"/>
              <a:defRPr/>
            </a:lvl3pPr>
            <a:lvl4pPr marL="1828800" lvl="3" indent="-381000" rtl="0">
              <a:spcBef>
                <a:spcPts val="1200"/>
              </a:spcBef>
              <a:spcAft>
                <a:spcPts val="0"/>
              </a:spcAft>
              <a:buSzPts val="2400"/>
              <a:buChar char="‒"/>
              <a:defRPr/>
            </a:lvl4pPr>
            <a:lvl5pPr marL="2286000" lvl="4" indent="-381000" rtl="0">
              <a:spcBef>
                <a:spcPts val="1200"/>
              </a:spcBef>
              <a:spcAft>
                <a:spcPts val="0"/>
              </a:spcAft>
              <a:buSzPts val="2400"/>
              <a:buChar char="‒"/>
              <a:defRPr/>
            </a:lvl5pPr>
            <a:lvl6pPr marL="2743200" lvl="5" indent="-381000" rtl="0">
              <a:spcBef>
                <a:spcPts val="1200"/>
              </a:spcBef>
              <a:spcAft>
                <a:spcPts val="0"/>
              </a:spcAft>
              <a:buSzPts val="2400"/>
              <a:buChar char="‒"/>
              <a:defRPr/>
            </a:lvl6pPr>
            <a:lvl7pPr marL="3200400" lvl="6" indent="-381000" rtl="0">
              <a:spcBef>
                <a:spcPts val="1200"/>
              </a:spcBef>
              <a:spcAft>
                <a:spcPts val="0"/>
              </a:spcAft>
              <a:buSzPts val="2400"/>
              <a:buChar char="‒"/>
              <a:defRPr/>
            </a:lvl7pPr>
            <a:lvl8pPr marL="3657600" lvl="7" indent="-381000" rtl="0">
              <a:spcBef>
                <a:spcPts val="1200"/>
              </a:spcBef>
              <a:spcAft>
                <a:spcPts val="0"/>
              </a:spcAft>
              <a:buSzPts val="2400"/>
              <a:buChar char="‒"/>
              <a:defRPr/>
            </a:lvl8pPr>
            <a:lvl9pPr marL="4114800" lvl="8" indent="-381000" rtl="0">
              <a:spcBef>
                <a:spcPts val="1200"/>
              </a:spcBef>
              <a:spcAft>
                <a:spcPts val="1200"/>
              </a:spcAft>
              <a:buSzPts val="2400"/>
              <a:buChar char="‒"/>
              <a:defRPr/>
            </a:lvl9pPr>
          </a:lstStyle>
          <a:p>
            <a:endParaRPr/>
          </a:p>
        </p:txBody>
      </p:sp>
      <p:sp>
        <p:nvSpPr>
          <p:cNvPr id="172" name="Google Shape;172;p26"/>
          <p:cNvSpPr txBox="1"/>
          <p:nvPr/>
        </p:nvSpPr>
        <p:spPr>
          <a:xfrm>
            <a:off x="152400" y="0"/>
            <a:ext cx="1739400" cy="3387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US" sz="1000">
                <a:solidFill>
                  <a:schemeClr val="dk1"/>
                </a:solidFill>
                <a:latin typeface="Lexend"/>
                <a:ea typeface="Lexend"/>
                <a:cs typeface="Lexend"/>
                <a:sym typeface="Lexend"/>
              </a:rPr>
              <a:t>© 2024 SPLUNK INC.</a:t>
            </a:r>
            <a:endParaRPr sz="1000">
              <a:solidFill>
                <a:schemeClr val="dk1"/>
              </a:solidFill>
              <a:latin typeface="Lexend"/>
              <a:ea typeface="Lexend"/>
              <a:cs typeface="Lexend"/>
              <a:sym typeface="Lexend"/>
            </a:endParaRPr>
          </a:p>
        </p:txBody>
      </p:sp>
      <p:sp>
        <p:nvSpPr>
          <p:cNvPr id="173" name="Google Shape;173;p26"/>
          <p:cNvSpPr>
            <a:spLocks noGrp="1"/>
          </p:cNvSpPr>
          <p:nvPr>
            <p:ph type="pic" idx="3"/>
          </p:nvPr>
        </p:nvSpPr>
        <p:spPr>
          <a:xfrm>
            <a:off x="6583800" y="0"/>
            <a:ext cx="14619400" cy="10287000"/>
          </a:xfrm>
          <a:prstGeom prst="flowChartInputOutput">
            <a:avLst/>
          </a:prstGeom>
          <a:noFill/>
          <a:ln>
            <a:noFill/>
          </a:ln>
        </p:spPr>
      </p:sp>
      <p:pic>
        <p:nvPicPr>
          <p:cNvPr id="174" name="Google Shape;174;p26"/>
          <p:cNvPicPr preferRelativeResize="0"/>
          <p:nvPr/>
        </p:nvPicPr>
        <p:blipFill rotWithShape="1">
          <a:blip r:embed="rId2">
            <a:alphaModFix/>
          </a:blip>
          <a:srcRect b="-10"/>
          <a:stretch/>
        </p:blipFill>
        <p:spPr>
          <a:xfrm>
            <a:off x="714150" y="8922425"/>
            <a:ext cx="2168648" cy="11691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1.4 Title Slide">
  <p:cSld name="Title Slide_1_2">
    <p:bg>
      <p:bgPr>
        <a:gradFill>
          <a:gsLst>
            <a:gs pos="0">
              <a:srgbClr val="20003F"/>
            </a:gs>
            <a:gs pos="28000">
              <a:srgbClr val="20003F"/>
            </a:gs>
            <a:gs pos="100000">
              <a:schemeClr val="dk1"/>
            </a:gs>
          </a:gsLst>
          <a:lin ang="2698631" scaled="0"/>
        </a:gradFill>
        <a:effectLst/>
      </p:bgPr>
    </p:bg>
    <p:spTree>
      <p:nvGrpSpPr>
        <p:cNvPr id="1" name="Shape 175"/>
        <p:cNvGrpSpPr/>
        <p:nvPr/>
      </p:nvGrpSpPr>
      <p:grpSpPr>
        <a:xfrm>
          <a:off x="0" y="0"/>
          <a:ext cx="0" cy="0"/>
          <a:chOff x="0" y="0"/>
          <a:chExt cx="0" cy="0"/>
        </a:xfrm>
      </p:grpSpPr>
      <p:sp>
        <p:nvSpPr>
          <p:cNvPr id="176" name="Google Shape;176;p27"/>
          <p:cNvSpPr txBox="1">
            <a:spLocks noGrp="1"/>
          </p:cNvSpPr>
          <p:nvPr>
            <p:ph type="subTitle" idx="1"/>
          </p:nvPr>
        </p:nvSpPr>
        <p:spPr>
          <a:xfrm>
            <a:off x="914400" y="2503325"/>
            <a:ext cx="7955400" cy="5142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Clr>
                <a:schemeClr val="lt1"/>
              </a:buClr>
              <a:buSzPts val="3000"/>
              <a:buNone/>
              <a:defRPr>
                <a:solidFill>
                  <a:schemeClr val="lt1"/>
                </a:solidFill>
              </a:defRPr>
            </a:lvl1pPr>
            <a:lvl2pPr lvl="1" rtl="0">
              <a:lnSpc>
                <a:spcPct val="100000"/>
              </a:lnSpc>
              <a:spcBef>
                <a:spcPts val="0"/>
              </a:spcBef>
              <a:spcAft>
                <a:spcPts val="0"/>
              </a:spcAft>
              <a:buClr>
                <a:schemeClr val="lt1"/>
              </a:buClr>
              <a:buSzPts val="3000"/>
              <a:buNone/>
              <a:defRPr>
                <a:solidFill>
                  <a:schemeClr val="lt1"/>
                </a:solidFill>
              </a:defRPr>
            </a:lvl2pPr>
            <a:lvl3pPr lvl="2" rtl="0">
              <a:lnSpc>
                <a:spcPct val="100000"/>
              </a:lnSpc>
              <a:spcBef>
                <a:spcPts val="0"/>
              </a:spcBef>
              <a:spcAft>
                <a:spcPts val="0"/>
              </a:spcAft>
              <a:buClr>
                <a:schemeClr val="lt1"/>
              </a:buClr>
              <a:buSzPts val="3000"/>
              <a:buNone/>
              <a:defRPr>
                <a:solidFill>
                  <a:schemeClr val="lt1"/>
                </a:solidFill>
              </a:defRPr>
            </a:lvl3pPr>
            <a:lvl4pPr lvl="3" rtl="0">
              <a:lnSpc>
                <a:spcPct val="100000"/>
              </a:lnSpc>
              <a:spcBef>
                <a:spcPts val="0"/>
              </a:spcBef>
              <a:spcAft>
                <a:spcPts val="0"/>
              </a:spcAft>
              <a:buClr>
                <a:schemeClr val="lt1"/>
              </a:buClr>
              <a:buSzPts val="3000"/>
              <a:buNone/>
              <a:defRPr>
                <a:solidFill>
                  <a:schemeClr val="lt1"/>
                </a:solidFill>
              </a:defRPr>
            </a:lvl4pPr>
            <a:lvl5pPr lvl="4" rtl="0">
              <a:lnSpc>
                <a:spcPct val="100000"/>
              </a:lnSpc>
              <a:spcBef>
                <a:spcPts val="0"/>
              </a:spcBef>
              <a:spcAft>
                <a:spcPts val="0"/>
              </a:spcAft>
              <a:buClr>
                <a:schemeClr val="lt1"/>
              </a:buClr>
              <a:buSzPts val="3000"/>
              <a:buNone/>
              <a:defRPr>
                <a:solidFill>
                  <a:schemeClr val="lt1"/>
                </a:solidFill>
              </a:defRPr>
            </a:lvl5pPr>
            <a:lvl6pPr lvl="5" rtl="0">
              <a:lnSpc>
                <a:spcPct val="100000"/>
              </a:lnSpc>
              <a:spcBef>
                <a:spcPts val="0"/>
              </a:spcBef>
              <a:spcAft>
                <a:spcPts val="0"/>
              </a:spcAft>
              <a:buClr>
                <a:schemeClr val="lt1"/>
              </a:buClr>
              <a:buSzPts val="3000"/>
              <a:buNone/>
              <a:defRPr>
                <a:solidFill>
                  <a:schemeClr val="lt1"/>
                </a:solidFill>
              </a:defRPr>
            </a:lvl6pPr>
            <a:lvl7pPr lvl="6" rtl="0">
              <a:lnSpc>
                <a:spcPct val="100000"/>
              </a:lnSpc>
              <a:spcBef>
                <a:spcPts val="0"/>
              </a:spcBef>
              <a:spcAft>
                <a:spcPts val="0"/>
              </a:spcAft>
              <a:buClr>
                <a:schemeClr val="lt1"/>
              </a:buClr>
              <a:buSzPts val="3000"/>
              <a:buNone/>
              <a:defRPr>
                <a:solidFill>
                  <a:schemeClr val="lt1"/>
                </a:solidFill>
              </a:defRPr>
            </a:lvl7pPr>
            <a:lvl8pPr lvl="7" rtl="0">
              <a:lnSpc>
                <a:spcPct val="100000"/>
              </a:lnSpc>
              <a:spcBef>
                <a:spcPts val="0"/>
              </a:spcBef>
              <a:spcAft>
                <a:spcPts val="0"/>
              </a:spcAft>
              <a:buClr>
                <a:schemeClr val="lt1"/>
              </a:buClr>
              <a:buSzPts val="3000"/>
              <a:buNone/>
              <a:defRPr>
                <a:solidFill>
                  <a:schemeClr val="lt1"/>
                </a:solidFill>
              </a:defRPr>
            </a:lvl8pPr>
            <a:lvl9pPr lvl="8" rtl="0">
              <a:lnSpc>
                <a:spcPct val="100000"/>
              </a:lnSpc>
              <a:spcBef>
                <a:spcPts val="0"/>
              </a:spcBef>
              <a:spcAft>
                <a:spcPts val="0"/>
              </a:spcAft>
              <a:buClr>
                <a:schemeClr val="lt1"/>
              </a:buClr>
              <a:buSzPts val="3000"/>
              <a:buNone/>
              <a:defRPr>
                <a:solidFill>
                  <a:schemeClr val="lt1"/>
                </a:solidFill>
              </a:defRPr>
            </a:lvl9pPr>
          </a:lstStyle>
          <a:p>
            <a:endParaRPr/>
          </a:p>
        </p:txBody>
      </p:sp>
      <p:sp>
        <p:nvSpPr>
          <p:cNvPr id="177" name="Google Shape;177;p27"/>
          <p:cNvSpPr txBox="1">
            <a:spLocks noGrp="1"/>
          </p:cNvSpPr>
          <p:nvPr>
            <p:ph type="ctrTitle"/>
          </p:nvPr>
        </p:nvSpPr>
        <p:spPr>
          <a:xfrm>
            <a:off x="914400" y="914400"/>
            <a:ext cx="7955400" cy="1463100"/>
          </a:xfrm>
          <a:prstGeom prst="rect">
            <a:avLst/>
          </a:prstGeom>
          <a:noFill/>
          <a:ln>
            <a:noFill/>
          </a:ln>
        </p:spPr>
        <p:txBody>
          <a:bodyPr spcFirstLastPara="1" wrap="square" lIns="0" tIns="0" rIns="0" bIns="0" anchor="t" anchorCtr="0">
            <a:noAutofit/>
          </a:bodyPr>
          <a:lstStyle>
            <a:lvl1pPr lvl="0" algn="l" rtl="0">
              <a:lnSpc>
                <a:spcPct val="85000"/>
              </a:lnSpc>
              <a:spcBef>
                <a:spcPts val="0"/>
              </a:spcBef>
              <a:spcAft>
                <a:spcPts val="0"/>
              </a:spcAft>
              <a:buClr>
                <a:schemeClr val="lt1"/>
              </a:buClr>
              <a:buSzPts val="6000"/>
              <a:buNone/>
              <a:defRPr sz="6000" i="0">
                <a:solidFill>
                  <a:schemeClr val="lt1"/>
                </a:solidFill>
              </a:defRPr>
            </a:lvl1pPr>
            <a:lvl2pPr lvl="1" algn="l" rtl="0">
              <a:lnSpc>
                <a:spcPct val="100000"/>
              </a:lnSpc>
              <a:spcBef>
                <a:spcPts val="0"/>
              </a:spcBef>
              <a:spcAft>
                <a:spcPts val="0"/>
              </a:spcAft>
              <a:buClr>
                <a:schemeClr val="lt1"/>
              </a:buClr>
              <a:buSzPts val="6000"/>
              <a:buNone/>
              <a:defRPr sz="6000">
                <a:solidFill>
                  <a:schemeClr val="lt1"/>
                </a:solidFill>
              </a:defRPr>
            </a:lvl2pPr>
            <a:lvl3pPr lvl="2" algn="l" rtl="0">
              <a:lnSpc>
                <a:spcPct val="100000"/>
              </a:lnSpc>
              <a:spcBef>
                <a:spcPts val="0"/>
              </a:spcBef>
              <a:spcAft>
                <a:spcPts val="0"/>
              </a:spcAft>
              <a:buClr>
                <a:schemeClr val="lt1"/>
              </a:buClr>
              <a:buSzPts val="6000"/>
              <a:buNone/>
              <a:defRPr sz="6000">
                <a:solidFill>
                  <a:schemeClr val="lt1"/>
                </a:solidFill>
              </a:defRPr>
            </a:lvl3pPr>
            <a:lvl4pPr lvl="3" algn="l" rtl="0">
              <a:lnSpc>
                <a:spcPct val="100000"/>
              </a:lnSpc>
              <a:spcBef>
                <a:spcPts val="0"/>
              </a:spcBef>
              <a:spcAft>
                <a:spcPts val="0"/>
              </a:spcAft>
              <a:buClr>
                <a:schemeClr val="lt1"/>
              </a:buClr>
              <a:buSzPts val="6000"/>
              <a:buNone/>
              <a:defRPr sz="6000">
                <a:solidFill>
                  <a:schemeClr val="lt1"/>
                </a:solidFill>
              </a:defRPr>
            </a:lvl4pPr>
            <a:lvl5pPr lvl="4" algn="l" rtl="0">
              <a:lnSpc>
                <a:spcPct val="100000"/>
              </a:lnSpc>
              <a:spcBef>
                <a:spcPts val="0"/>
              </a:spcBef>
              <a:spcAft>
                <a:spcPts val="0"/>
              </a:spcAft>
              <a:buClr>
                <a:schemeClr val="lt1"/>
              </a:buClr>
              <a:buSzPts val="6000"/>
              <a:buNone/>
              <a:defRPr sz="6000">
                <a:solidFill>
                  <a:schemeClr val="lt1"/>
                </a:solidFill>
              </a:defRPr>
            </a:lvl5pPr>
            <a:lvl6pPr lvl="5" algn="l" rtl="0">
              <a:lnSpc>
                <a:spcPct val="100000"/>
              </a:lnSpc>
              <a:spcBef>
                <a:spcPts val="0"/>
              </a:spcBef>
              <a:spcAft>
                <a:spcPts val="0"/>
              </a:spcAft>
              <a:buClr>
                <a:schemeClr val="lt1"/>
              </a:buClr>
              <a:buSzPts val="6000"/>
              <a:buNone/>
              <a:defRPr sz="6000">
                <a:solidFill>
                  <a:schemeClr val="lt1"/>
                </a:solidFill>
              </a:defRPr>
            </a:lvl6pPr>
            <a:lvl7pPr lvl="6" algn="l" rtl="0">
              <a:lnSpc>
                <a:spcPct val="100000"/>
              </a:lnSpc>
              <a:spcBef>
                <a:spcPts val="0"/>
              </a:spcBef>
              <a:spcAft>
                <a:spcPts val="0"/>
              </a:spcAft>
              <a:buClr>
                <a:schemeClr val="lt1"/>
              </a:buClr>
              <a:buSzPts val="6000"/>
              <a:buNone/>
              <a:defRPr sz="6000">
                <a:solidFill>
                  <a:schemeClr val="lt1"/>
                </a:solidFill>
              </a:defRPr>
            </a:lvl7pPr>
            <a:lvl8pPr lvl="7" algn="l" rtl="0">
              <a:lnSpc>
                <a:spcPct val="100000"/>
              </a:lnSpc>
              <a:spcBef>
                <a:spcPts val="0"/>
              </a:spcBef>
              <a:spcAft>
                <a:spcPts val="0"/>
              </a:spcAft>
              <a:buClr>
                <a:schemeClr val="lt1"/>
              </a:buClr>
              <a:buSzPts val="6000"/>
              <a:buNone/>
              <a:defRPr sz="6000">
                <a:solidFill>
                  <a:schemeClr val="lt1"/>
                </a:solidFill>
              </a:defRPr>
            </a:lvl8pPr>
            <a:lvl9pPr lvl="8" algn="l" rtl="0">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178" name="Google Shape;178;p27"/>
          <p:cNvSpPr txBox="1">
            <a:spLocks noGrp="1"/>
          </p:cNvSpPr>
          <p:nvPr>
            <p:ph type="body" idx="2"/>
          </p:nvPr>
        </p:nvSpPr>
        <p:spPr>
          <a:xfrm>
            <a:off x="914400" y="6400800"/>
            <a:ext cx="5669400" cy="2222100"/>
          </a:xfrm>
          <a:prstGeom prst="rect">
            <a:avLst/>
          </a:prstGeom>
        </p:spPr>
        <p:txBody>
          <a:bodyPr spcFirstLastPara="1" wrap="square" lIns="0" tIns="0" rIns="0" bIns="0" anchor="b" anchorCtr="0">
            <a:noAutofit/>
          </a:bodyPr>
          <a:lstStyle>
            <a:lvl1pPr marL="457200" lvl="0" indent="-381000" rtl="0">
              <a:spcBef>
                <a:spcPts val="0"/>
              </a:spcBef>
              <a:spcAft>
                <a:spcPts val="0"/>
              </a:spcAft>
              <a:buClr>
                <a:schemeClr val="lt1"/>
              </a:buClr>
              <a:buSzPts val="2400"/>
              <a:buChar char="●"/>
              <a:defRPr>
                <a:solidFill>
                  <a:schemeClr val="lt1"/>
                </a:solidFill>
              </a:defRPr>
            </a:lvl1pPr>
            <a:lvl2pPr marL="914400" lvl="1" indent="-381000" rtl="0">
              <a:spcBef>
                <a:spcPts val="1200"/>
              </a:spcBef>
              <a:spcAft>
                <a:spcPts val="0"/>
              </a:spcAft>
              <a:buClr>
                <a:schemeClr val="lt1"/>
              </a:buClr>
              <a:buSzPts val="2400"/>
              <a:buChar char="‒"/>
              <a:defRPr>
                <a:solidFill>
                  <a:schemeClr val="lt1"/>
                </a:solidFill>
              </a:defRPr>
            </a:lvl2pPr>
            <a:lvl3pPr marL="1371600" lvl="2" indent="-381000" rtl="0">
              <a:spcBef>
                <a:spcPts val="1200"/>
              </a:spcBef>
              <a:spcAft>
                <a:spcPts val="0"/>
              </a:spcAft>
              <a:buClr>
                <a:schemeClr val="lt1"/>
              </a:buClr>
              <a:buSzPts val="2400"/>
              <a:buChar char="‒"/>
              <a:defRPr>
                <a:solidFill>
                  <a:schemeClr val="lt1"/>
                </a:solidFill>
              </a:defRPr>
            </a:lvl3pPr>
            <a:lvl4pPr marL="1828800" lvl="3" indent="-381000" rtl="0">
              <a:spcBef>
                <a:spcPts val="1200"/>
              </a:spcBef>
              <a:spcAft>
                <a:spcPts val="0"/>
              </a:spcAft>
              <a:buClr>
                <a:schemeClr val="lt1"/>
              </a:buClr>
              <a:buSzPts val="2400"/>
              <a:buChar char="‒"/>
              <a:defRPr>
                <a:solidFill>
                  <a:schemeClr val="lt1"/>
                </a:solidFill>
              </a:defRPr>
            </a:lvl4pPr>
            <a:lvl5pPr marL="2286000" lvl="4" indent="-381000" rtl="0">
              <a:spcBef>
                <a:spcPts val="1200"/>
              </a:spcBef>
              <a:spcAft>
                <a:spcPts val="0"/>
              </a:spcAft>
              <a:buClr>
                <a:schemeClr val="lt1"/>
              </a:buClr>
              <a:buSzPts val="2400"/>
              <a:buChar char="‒"/>
              <a:defRPr>
                <a:solidFill>
                  <a:schemeClr val="lt1"/>
                </a:solidFill>
              </a:defRPr>
            </a:lvl5pPr>
            <a:lvl6pPr marL="2743200" lvl="5" indent="-381000" rtl="0">
              <a:spcBef>
                <a:spcPts val="1200"/>
              </a:spcBef>
              <a:spcAft>
                <a:spcPts val="0"/>
              </a:spcAft>
              <a:buClr>
                <a:schemeClr val="lt1"/>
              </a:buClr>
              <a:buSzPts val="2400"/>
              <a:buChar char="‒"/>
              <a:defRPr>
                <a:solidFill>
                  <a:schemeClr val="lt1"/>
                </a:solidFill>
              </a:defRPr>
            </a:lvl6pPr>
            <a:lvl7pPr marL="3200400" lvl="6" indent="-381000" rtl="0">
              <a:spcBef>
                <a:spcPts val="1200"/>
              </a:spcBef>
              <a:spcAft>
                <a:spcPts val="0"/>
              </a:spcAft>
              <a:buClr>
                <a:schemeClr val="lt1"/>
              </a:buClr>
              <a:buSzPts val="2400"/>
              <a:buChar char="‒"/>
              <a:defRPr>
                <a:solidFill>
                  <a:schemeClr val="lt1"/>
                </a:solidFill>
              </a:defRPr>
            </a:lvl7pPr>
            <a:lvl8pPr marL="3657600" lvl="7" indent="-381000" rtl="0">
              <a:spcBef>
                <a:spcPts val="1200"/>
              </a:spcBef>
              <a:spcAft>
                <a:spcPts val="0"/>
              </a:spcAft>
              <a:buClr>
                <a:schemeClr val="lt1"/>
              </a:buClr>
              <a:buSzPts val="2400"/>
              <a:buChar char="‒"/>
              <a:defRPr>
                <a:solidFill>
                  <a:schemeClr val="lt1"/>
                </a:solidFill>
              </a:defRPr>
            </a:lvl8pPr>
            <a:lvl9pPr marL="4114800" lvl="8" indent="-381000" rtl="0">
              <a:spcBef>
                <a:spcPts val="1200"/>
              </a:spcBef>
              <a:spcAft>
                <a:spcPts val="1200"/>
              </a:spcAft>
              <a:buClr>
                <a:schemeClr val="lt1"/>
              </a:buClr>
              <a:buSzPts val="2400"/>
              <a:buChar char="‒"/>
              <a:defRPr>
                <a:solidFill>
                  <a:schemeClr val="lt1"/>
                </a:solidFill>
              </a:defRPr>
            </a:lvl9pPr>
          </a:lstStyle>
          <a:p>
            <a:endParaRPr/>
          </a:p>
        </p:txBody>
      </p:sp>
      <p:sp>
        <p:nvSpPr>
          <p:cNvPr id="179" name="Google Shape;179;p27"/>
          <p:cNvSpPr txBox="1"/>
          <p:nvPr/>
        </p:nvSpPr>
        <p:spPr>
          <a:xfrm>
            <a:off x="152400" y="0"/>
            <a:ext cx="1739400" cy="3387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US" sz="1000">
                <a:solidFill>
                  <a:schemeClr val="lt1"/>
                </a:solidFill>
                <a:latin typeface="Lexend"/>
                <a:ea typeface="Lexend"/>
                <a:cs typeface="Lexend"/>
                <a:sym typeface="Lexend"/>
              </a:rPr>
              <a:t>© 2024 SPLUNK INC.</a:t>
            </a:r>
            <a:endParaRPr sz="1000">
              <a:solidFill>
                <a:schemeClr val="lt1"/>
              </a:solidFill>
              <a:latin typeface="Lexend"/>
              <a:ea typeface="Lexend"/>
              <a:cs typeface="Lexend"/>
              <a:sym typeface="Lexend"/>
            </a:endParaRPr>
          </a:p>
        </p:txBody>
      </p:sp>
      <p:sp>
        <p:nvSpPr>
          <p:cNvPr id="180" name="Google Shape;180;p27"/>
          <p:cNvSpPr>
            <a:spLocks noGrp="1"/>
          </p:cNvSpPr>
          <p:nvPr>
            <p:ph type="pic" idx="3"/>
          </p:nvPr>
        </p:nvSpPr>
        <p:spPr>
          <a:xfrm>
            <a:off x="6583800" y="0"/>
            <a:ext cx="14619400" cy="10287000"/>
          </a:xfrm>
          <a:prstGeom prst="flowChartInputOutput">
            <a:avLst/>
          </a:prstGeom>
          <a:noFill/>
          <a:ln>
            <a:noFill/>
          </a:ln>
        </p:spPr>
      </p:sp>
      <p:pic>
        <p:nvPicPr>
          <p:cNvPr id="181" name="Google Shape;181;p27"/>
          <p:cNvPicPr preferRelativeResize="0"/>
          <p:nvPr/>
        </p:nvPicPr>
        <p:blipFill rotWithShape="1">
          <a:blip r:embed="rId2">
            <a:alphaModFix/>
          </a:blip>
          <a:srcRect r="10"/>
          <a:stretch/>
        </p:blipFill>
        <p:spPr>
          <a:xfrm>
            <a:off x="714150" y="8922425"/>
            <a:ext cx="2168648" cy="11691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Title Only">
  <p:cSld name="Title Only">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914400" y="914400"/>
            <a:ext cx="16459200" cy="630900"/>
          </a:xfrm>
          <a:prstGeom prst="rect">
            <a:avLst/>
          </a:prstGeom>
          <a:noFill/>
          <a:ln>
            <a:noFill/>
          </a:ln>
        </p:spPr>
        <p:txBody>
          <a:bodyPr spcFirstLastPara="1" wrap="square" lIns="0" tIns="0" rIns="0" bIns="0" anchor="t" anchorCtr="0">
            <a:spAutoFit/>
          </a:bodyPr>
          <a:lstStyle>
            <a:lvl1pPr lvl="0" algn="l">
              <a:lnSpc>
                <a:spcPct val="85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a:endParaRPr/>
          </a:p>
        </p:txBody>
      </p:sp>
      <p:sp>
        <p:nvSpPr>
          <p:cNvPr id="30" name="Google Shape;30;p4"/>
          <p:cNvSpPr/>
          <p:nvPr/>
        </p:nvSpPr>
        <p:spPr>
          <a:xfrm>
            <a:off x="0" y="0"/>
            <a:ext cx="146400" cy="10287000"/>
          </a:xfrm>
          <a:prstGeom prst="rect">
            <a:avLst/>
          </a:prstGeom>
          <a:gradFill>
            <a:gsLst>
              <a:gs pos="0">
                <a:schemeClr val="accent3"/>
              </a:gs>
              <a:gs pos="17000">
                <a:schemeClr val="accent3"/>
              </a:gs>
              <a:gs pos="45000">
                <a:schemeClr val="accent2"/>
              </a:gs>
              <a:gs pos="85000">
                <a:schemeClr val="accent1"/>
              </a:gs>
              <a:gs pos="100000">
                <a:schemeClr val="accent1"/>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4 Text Blocks">
  <p:cSld name="Four Content_1">
    <p:bg>
      <p:bgPr>
        <a:solidFill>
          <a:schemeClr val="lt1"/>
        </a:solidFill>
        <a:effectLst/>
      </p:bgPr>
    </p:bg>
    <p:spTree>
      <p:nvGrpSpPr>
        <p:cNvPr id="1" name="Shape 182"/>
        <p:cNvGrpSpPr/>
        <p:nvPr/>
      </p:nvGrpSpPr>
      <p:grpSpPr>
        <a:xfrm>
          <a:off x="0" y="0"/>
          <a:ext cx="0" cy="0"/>
          <a:chOff x="0" y="0"/>
          <a:chExt cx="0" cy="0"/>
        </a:xfrm>
      </p:grpSpPr>
      <p:sp>
        <p:nvSpPr>
          <p:cNvPr id="183" name="Google Shape;183;p28"/>
          <p:cNvSpPr txBox="1">
            <a:spLocks noGrp="1"/>
          </p:cNvSpPr>
          <p:nvPr>
            <p:ph type="title"/>
          </p:nvPr>
        </p:nvSpPr>
        <p:spPr>
          <a:xfrm>
            <a:off x="914400" y="914400"/>
            <a:ext cx="16459200" cy="630900"/>
          </a:xfrm>
          <a:prstGeom prst="rect">
            <a:avLst/>
          </a:prstGeom>
          <a:noFill/>
          <a:ln>
            <a:noFill/>
          </a:ln>
        </p:spPr>
        <p:txBody>
          <a:bodyPr spcFirstLastPara="1" wrap="square" lIns="0" tIns="0" rIns="0" bIns="0" anchor="t" anchorCtr="0">
            <a:noAutofit/>
          </a:bodyPr>
          <a:lstStyle>
            <a:lvl1pPr lvl="0" algn="l" rtl="0">
              <a:lnSpc>
                <a:spcPct val="85000"/>
              </a:lnSpc>
              <a:spcBef>
                <a:spcPts val="0"/>
              </a:spcBef>
              <a:spcAft>
                <a:spcPts val="0"/>
              </a:spcAft>
              <a:buSzPts val="4800"/>
              <a:buNone/>
              <a:defRPr sz="4800"/>
            </a:lvl1pPr>
            <a:lvl2pPr lvl="1" algn="l" rtl="0">
              <a:lnSpc>
                <a:spcPct val="100000"/>
              </a:lnSpc>
              <a:spcBef>
                <a:spcPts val="0"/>
              </a:spcBef>
              <a:spcAft>
                <a:spcPts val="0"/>
              </a:spcAft>
              <a:buSzPts val="4800"/>
              <a:buNone/>
              <a:defRPr sz="4800"/>
            </a:lvl2pPr>
            <a:lvl3pPr lvl="2" algn="l" rtl="0">
              <a:lnSpc>
                <a:spcPct val="100000"/>
              </a:lnSpc>
              <a:spcBef>
                <a:spcPts val="0"/>
              </a:spcBef>
              <a:spcAft>
                <a:spcPts val="0"/>
              </a:spcAft>
              <a:buSzPts val="4800"/>
              <a:buNone/>
              <a:defRPr sz="4800"/>
            </a:lvl3pPr>
            <a:lvl4pPr lvl="3" algn="l" rtl="0">
              <a:lnSpc>
                <a:spcPct val="100000"/>
              </a:lnSpc>
              <a:spcBef>
                <a:spcPts val="0"/>
              </a:spcBef>
              <a:spcAft>
                <a:spcPts val="0"/>
              </a:spcAft>
              <a:buSzPts val="4800"/>
              <a:buNone/>
              <a:defRPr sz="4800"/>
            </a:lvl4pPr>
            <a:lvl5pPr lvl="4" algn="l" rtl="0">
              <a:lnSpc>
                <a:spcPct val="100000"/>
              </a:lnSpc>
              <a:spcBef>
                <a:spcPts val="0"/>
              </a:spcBef>
              <a:spcAft>
                <a:spcPts val="0"/>
              </a:spcAft>
              <a:buSzPts val="4800"/>
              <a:buNone/>
              <a:defRPr sz="4800"/>
            </a:lvl5pPr>
            <a:lvl6pPr lvl="5" algn="l" rtl="0">
              <a:lnSpc>
                <a:spcPct val="100000"/>
              </a:lnSpc>
              <a:spcBef>
                <a:spcPts val="0"/>
              </a:spcBef>
              <a:spcAft>
                <a:spcPts val="0"/>
              </a:spcAft>
              <a:buSzPts val="4800"/>
              <a:buNone/>
              <a:defRPr sz="4800"/>
            </a:lvl6pPr>
            <a:lvl7pPr lvl="6" algn="l" rtl="0">
              <a:lnSpc>
                <a:spcPct val="100000"/>
              </a:lnSpc>
              <a:spcBef>
                <a:spcPts val="0"/>
              </a:spcBef>
              <a:spcAft>
                <a:spcPts val="0"/>
              </a:spcAft>
              <a:buSzPts val="4800"/>
              <a:buNone/>
              <a:defRPr sz="4800"/>
            </a:lvl7pPr>
            <a:lvl8pPr lvl="7" algn="l" rtl="0">
              <a:lnSpc>
                <a:spcPct val="100000"/>
              </a:lnSpc>
              <a:spcBef>
                <a:spcPts val="0"/>
              </a:spcBef>
              <a:spcAft>
                <a:spcPts val="0"/>
              </a:spcAft>
              <a:buSzPts val="4800"/>
              <a:buNone/>
              <a:defRPr sz="4800"/>
            </a:lvl8pPr>
            <a:lvl9pPr lvl="8" algn="l" rtl="0">
              <a:lnSpc>
                <a:spcPct val="100000"/>
              </a:lnSpc>
              <a:spcBef>
                <a:spcPts val="0"/>
              </a:spcBef>
              <a:spcAft>
                <a:spcPts val="0"/>
              </a:spcAft>
              <a:buSzPts val="4800"/>
              <a:buNone/>
              <a:defRPr sz="4800"/>
            </a:lvl9pPr>
          </a:lstStyle>
          <a:p>
            <a:endParaRPr/>
          </a:p>
        </p:txBody>
      </p:sp>
      <p:sp>
        <p:nvSpPr>
          <p:cNvPr id="184" name="Google Shape;184;p28"/>
          <p:cNvSpPr txBox="1">
            <a:spLocks noGrp="1"/>
          </p:cNvSpPr>
          <p:nvPr>
            <p:ph type="body" idx="1"/>
          </p:nvPr>
        </p:nvSpPr>
        <p:spPr>
          <a:xfrm>
            <a:off x="914400" y="4023425"/>
            <a:ext cx="3703200" cy="5349300"/>
          </a:xfrm>
          <a:prstGeom prst="rect">
            <a:avLst/>
          </a:prstGeom>
          <a:solidFill>
            <a:schemeClr val="lt2"/>
          </a:solidFill>
        </p:spPr>
        <p:txBody>
          <a:bodyPr spcFirstLastPara="1" wrap="square" lIns="182875" tIns="274300" rIns="182875" bIns="182875" anchor="t" anchorCtr="0">
            <a:noAutofit/>
          </a:bodyPr>
          <a:lstStyle>
            <a:lvl1pPr marL="457200" lvl="0" indent="-355600" rtl="0">
              <a:spcBef>
                <a:spcPts val="0"/>
              </a:spcBef>
              <a:spcAft>
                <a:spcPts val="0"/>
              </a:spcAft>
              <a:buSzPts val="2000"/>
              <a:buChar char="●"/>
              <a:defRPr sz="2000"/>
            </a:lvl1pPr>
            <a:lvl2pPr marL="914400" lvl="1" indent="-355600" rtl="0">
              <a:spcBef>
                <a:spcPts val="1200"/>
              </a:spcBef>
              <a:spcAft>
                <a:spcPts val="0"/>
              </a:spcAft>
              <a:buSzPts val="2000"/>
              <a:buChar char="‒"/>
              <a:defRPr sz="2000"/>
            </a:lvl2pPr>
            <a:lvl3pPr marL="1371600" lvl="2" indent="-355600" rtl="0">
              <a:spcBef>
                <a:spcPts val="1200"/>
              </a:spcBef>
              <a:spcAft>
                <a:spcPts val="0"/>
              </a:spcAft>
              <a:buSzPts val="2000"/>
              <a:buChar char="‒"/>
              <a:defRPr sz="2000"/>
            </a:lvl3pPr>
            <a:lvl4pPr marL="1828800" lvl="3" indent="-355600" rtl="0">
              <a:spcBef>
                <a:spcPts val="1200"/>
              </a:spcBef>
              <a:spcAft>
                <a:spcPts val="0"/>
              </a:spcAft>
              <a:buSzPts val="2000"/>
              <a:buChar char="‒"/>
              <a:defRPr sz="2000"/>
            </a:lvl4pPr>
            <a:lvl5pPr marL="2286000" lvl="4" indent="-355600" rtl="0">
              <a:spcBef>
                <a:spcPts val="1200"/>
              </a:spcBef>
              <a:spcAft>
                <a:spcPts val="0"/>
              </a:spcAft>
              <a:buSzPts val="2000"/>
              <a:buChar char="‒"/>
              <a:defRPr sz="2000"/>
            </a:lvl5pPr>
            <a:lvl6pPr marL="2743200" lvl="5" indent="-355600" rtl="0">
              <a:spcBef>
                <a:spcPts val="1200"/>
              </a:spcBef>
              <a:spcAft>
                <a:spcPts val="0"/>
              </a:spcAft>
              <a:buSzPts val="2000"/>
              <a:buChar char="‒"/>
              <a:defRPr sz="2000"/>
            </a:lvl6pPr>
            <a:lvl7pPr marL="3200400" lvl="6" indent="-355600" rtl="0">
              <a:spcBef>
                <a:spcPts val="1200"/>
              </a:spcBef>
              <a:spcAft>
                <a:spcPts val="0"/>
              </a:spcAft>
              <a:buSzPts val="2000"/>
              <a:buChar char="‒"/>
              <a:defRPr sz="2000"/>
            </a:lvl7pPr>
            <a:lvl8pPr marL="3657600" lvl="7" indent="-355600" rtl="0">
              <a:spcBef>
                <a:spcPts val="1200"/>
              </a:spcBef>
              <a:spcAft>
                <a:spcPts val="0"/>
              </a:spcAft>
              <a:buSzPts val="2000"/>
              <a:buChar char="‒"/>
              <a:defRPr sz="2000"/>
            </a:lvl8pPr>
            <a:lvl9pPr marL="4114800" lvl="8" indent="-355600" rtl="0">
              <a:spcBef>
                <a:spcPts val="1200"/>
              </a:spcBef>
              <a:spcAft>
                <a:spcPts val="1200"/>
              </a:spcAft>
              <a:buSzPts val="2000"/>
              <a:buChar char="‒"/>
              <a:defRPr sz="2000"/>
            </a:lvl9pPr>
          </a:lstStyle>
          <a:p>
            <a:endParaRPr/>
          </a:p>
        </p:txBody>
      </p:sp>
      <p:sp>
        <p:nvSpPr>
          <p:cNvPr id="185" name="Google Shape;185;p28"/>
          <p:cNvSpPr txBox="1">
            <a:spLocks noGrp="1"/>
          </p:cNvSpPr>
          <p:nvPr>
            <p:ph type="subTitle" idx="2"/>
          </p:nvPr>
        </p:nvSpPr>
        <p:spPr>
          <a:xfrm>
            <a:off x="914400" y="3017525"/>
            <a:ext cx="3703200" cy="1005900"/>
          </a:xfrm>
          <a:prstGeom prst="rect">
            <a:avLst/>
          </a:prstGeom>
          <a:solidFill>
            <a:schemeClr val="accent1"/>
          </a:solidFill>
        </p:spPr>
        <p:txBody>
          <a:bodyPr spcFirstLastPara="1" wrap="square" lIns="182875" tIns="0" rIns="182875" bIns="0"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186" name="Google Shape;186;p28"/>
          <p:cNvSpPr txBox="1">
            <a:spLocks noGrp="1"/>
          </p:cNvSpPr>
          <p:nvPr>
            <p:ph type="body" idx="3"/>
          </p:nvPr>
        </p:nvSpPr>
        <p:spPr>
          <a:xfrm>
            <a:off x="5166400" y="4023425"/>
            <a:ext cx="3703200" cy="5349300"/>
          </a:xfrm>
          <a:prstGeom prst="rect">
            <a:avLst/>
          </a:prstGeom>
          <a:solidFill>
            <a:srgbClr val="F4F4F5"/>
          </a:solidFill>
        </p:spPr>
        <p:txBody>
          <a:bodyPr spcFirstLastPara="1" wrap="square" lIns="182875" tIns="274300" rIns="182875" bIns="182875" anchor="t" anchorCtr="0">
            <a:noAutofit/>
          </a:bodyPr>
          <a:lstStyle>
            <a:lvl1pPr marL="457200" lvl="0" indent="-355600" rtl="0">
              <a:spcBef>
                <a:spcPts val="0"/>
              </a:spcBef>
              <a:spcAft>
                <a:spcPts val="0"/>
              </a:spcAft>
              <a:buSzPts val="2000"/>
              <a:buChar char="●"/>
              <a:defRPr sz="2000"/>
            </a:lvl1pPr>
            <a:lvl2pPr marL="914400" lvl="1" indent="-355600" rtl="0">
              <a:spcBef>
                <a:spcPts val="1200"/>
              </a:spcBef>
              <a:spcAft>
                <a:spcPts val="0"/>
              </a:spcAft>
              <a:buSzPts val="2000"/>
              <a:buChar char="‒"/>
              <a:defRPr sz="2000"/>
            </a:lvl2pPr>
            <a:lvl3pPr marL="1371600" lvl="2" indent="-355600" rtl="0">
              <a:spcBef>
                <a:spcPts val="1200"/>
              </a:spcBef>
              <a:spcAft>
                <a:spcPts val="0"/>
              </a:spcAft>
              <a:buSzPts val="2000"/>
              <a:buChar char="‒"/>
              <a:defRPr sz="2000"/>
            </a:lvl3pPr>
            <a:lvl4pPr marL="1828800" lvl="3" indent="-355600" rtl="0">
              <a:spcBef>
                <a:spcPts val="1200"/>
              </a:spcBef>
              <a:spcAft>
                <a:spcPts val="0"/>
              </a:spcAft>
              <a:buSzPts val="2000"/>
              <a:buChar char="‒"/>
              <a:defRPr sz="2000"/>
            </a:lvl4pPr>
            <a:lvl5pPr marL="2286000" lvl="4" indent="-355600" rtl="0">
              <a:spcBef>
                <a:spcPts val="1200"/>
              </a:spcBef>
              <a:spcAft>
                <a:spcPts val="0"/>
              </a:spcAft>
              <a:buSzPts val="2000"/>
              <a:buChar char="‒"/>
              <a:defRPr sz="2000"/>
            </a:lvl5pPr>
            <a:lvl6pPr marL="2743200" lvl="5" indent="-355600" rtl="0">
              <a:spcBef>
                <a:spcPts val="1200"/>
              </a:spcBef>
              <a:spcAft>
                <a:spcPts val="0"/>
              </a:spcAft>
              <a:buSzPts val="2000"/>
              <a:buChar char="‒"/>
              <a:defRPr sz="2000"/>
            </a:lvl6pPr>
            <a:lvl7pPr marL="3200400" lvl="6" indent="-355600" rtl="0">
              <a:spcBef>
                <a:spcPts val="1200"/>
              </a:spcBef>
              <a:spcAft>
                <a:spcPts val="0"/>
              </a:spcAft>
              <a:buSzPts val="2000"/>
              <a:buChar char="‒"/>
              <a:defRPr sz="2000"/>
            </a:lvl7pPr>
            <a:lvl8pPr marL="3657600" lvl="7" indent="-355600" rtl="0">
              <a:spcBef>
                <a:spcPts val="1200"/>
              </a:spcBef>
              <a:spcAft>
                <a:spcPts val="0"/>
              </a:spcAft>
              <a:buSzPts val="2000"/>
              <a:buChar char="‒"/>
              <a:defRPr sz="2000"/>
            </a:lvl8pPr>
            <a:lvl9pPr marL="4114800" lvl="8" indent="-355600" rtl="0">
              <a:spcBef>
                <a:spcPts val="1200"/>
              </a:spcBef>
              <a:spcAft>
                <a:spcPts val="1200"/>
              </a:spcAft>
              <a:buSzPts val="2000"/>
              <a:buChar char="‒"/>
              <a:defRPr sz="2000"/>
            </a:lvl9pPr>
          </a:lstStyle>
          <a:p>
            <a:endParaRPr/>
          </a:p>
        </p:txBody>
      </p:sp>
      <p:sp>
        <p:nvSpPr>
          <p:cNvPr id="187" name="Google Shape;187;p28"/>
          <p:cNvSpPr txBox="1">
            <a:spLocks noGrp="1"/>
          </p:cNvSpPr>
          <p:nvPr>
            <p:ph type="subTitle" idx="4"/>
          </p:nvPr>
        </p:nvSpPr>
        <p:spPr>
          <a:xfrm>
            <a:off x="5166407" y="3017525"/>
            <a:ext cx="3703200" cy="1005900"/>
          </a:xfrm>
          <a:prstGeom prst="rect">
            <a:avLst/>
          </a:prstGeom>
          <a:gradFill>
            <a:gsLst>
              <a:gs pos="0">
                <a:schemeClr val="accent1"/>
              </a:gs>
              <a:gs pos="5000">
                <a:schemeClr val="accent1"/>
              </a:gs>
              <a:gs pos="88000">
                <a:schemeClr val="accent2"/>
              </a:gs>
              <a:gs pos="100000">
                <a:schemeClr val="accent2"/>
              </a:gs>
            </a:gsLst>
            <a:lin ang="0" scaled="0"/>
          </a:gradFill>
        </p:spPr>
        <p:txBody>
          <a:bodyPr spcFirstLastPara="1" wrap="square" lIns="274300" tIns="0" rIns="274300" bIns="0"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188" name="Google Shape;188;p28"/>
          <p:cNvSpPr txBox="1">
            <a:spLocks noGrp="1"/>
          </p:cNvSpPr>
          <p:nvPr>
            <p:ph type="body" idx="5"/>
          </p:nvPr>
        </p:nvSpPr>
        <p:spPr>
          <a:xfrm>
            <a:off x="9418350" y="4023425"/>
            <a:ext cx="3703200" cy="5349300"/>
          </a:xfrm>
          <a:prstGeom prst="rect">
            <a:avLst/>
          </a:prstGeom>
          <a:solidFill>
            <a:srgbClr val="F4F4F5"/>
          </a:solidFill>
        </p:spPr>
        <p:txBody>
          <a:bodyPr spcFirstLastPara="1" wrap="square" lIns="182875" tIns="274300" rIns="182875" bIns="182875" anchor="t" anchorCtr="0">
            <a:noAutofit/>
          </a:bodyPr>
          <a:lstStyle>
            <a:lvl1pPr marL="457200" lvl="0" indent="-355600" rtl="0">
              <a:spcBef>
                <a:spcPts val="0"/>
              </a:spcBef>
              <a:spcAft>
                <a:spcPts val="0"/>
              </a:spcAft>
              <a:buSzPts val="2000"/>
              <a:buChar char="●"/>
              <a:defRPr sz="2000"/>
            </a:lvl1pPr>
            <a:lvl2pPr marL="914400" lvl="1" indent="-355600" rtl="0">
              <a:spcBef>
                <a:spcPts val="1200"/>
              </a:spcBef>
              <a:spcAft>
                <a:spcPts val="0"/>
              </a:spcAft>
              <a:buSzPts val="2000"/>
              <a:buChar char="‒"/>
              <a:defRPr sz="2000"/>
            </a:lvl2pPr>
            <a:lvl3pPr marL="1371600" lvl="2" indent="-355600" rtl="0">
              <a:spcBef>
                <a:spcPts val="1200"/>
              </a:spcBef>
              <a:spcAft>
                <a:spcPts val="0"/>
              </a:spcAft>
              <a:buSzPts val="2000"/>
              <a:buChar char="‒"/>
              <a:defRPr sz="2000"/>
            </a:lvl3pPr>
            <a:lvl4pPr marL="1828800" lvl="3" indent="-355600" rtl="0">
              <a:spcBef>
                <a:spcPts val="1200"/>
              </a:spcBef>
              <a:spcAft>
                <a:spcPts val="0"/>
              </a:spcAft>
              <a:buSzPts val="2000"/>
              <a:buChar char="‒"/>
              <a:defRPr sz="2000"/>
            </a:lvl4pPr>
            <a:lvl5pPr marL="2286000" lvl="4" indent="-355600" rtl="0">
              <a:spcBef>
                <a:spcPts val="1200"/>
              </a:spcBef>
              <a:spcAft>
                <a:spcPts val="0"/>
              </a:spcAft>
              <a:buSzPts val="2000"/>
              <a:buChar char="‒"/>
              <a:defRPr sz="2000"/>
            </a:lvl5pPr>
            <a:lvl6pPr marL="2743200" lvl="5" indent="-355600" rtl="0">
              <a:spcBef>
                <a:spcPts val="1200"/>
              </a:spcBef>
              <a:spcAft>
                <a:spcPts val="0"/>
              </a:spcAft>
              <a:buSzPts val="2000"/>
              <a:buChar char="‒"/>
              <a:defRPr sz="2000"/>
            </a:lvl6pPr>
            <a:lvl7pPr marL="3200400" lvl="6" indent="-355600" rtl="0">
              <a:spcBef>
                <a:spcPts val="1200"/>
              </a:spcBef>
              <a:spcAft>
                <a:spcPts val="0"/>
              </a:spcAft>
              <a:buSzPts val="2000"/>
              <a:buChar char="‒"/>
              <a:defRPr sz="2000"/>
            </a:lvl7pPr>
            <a:lvl8pPr marL="3657600" lvl="7" indent="-355600" rtl="0">
              <a:spcBef>
                <a:spcPts val="1200"/>
              </a:spcBef>
              <a:spcAft>
                <a:spcPts val="0"/>
              </a:spcAft>
              <a:buSzPts val="2000"/>
              <a:buChar char="‒"/>
              <a:defRPr sz="2000"/>
            </a:lvl8pPr>
            <a:lvl9pPr marL="4114800" lvl="8" indent="-355600" rtl="0">
              <a:spcBef>
                <a:spcPts val="1200"/>
              </a:spcBef>
              <a:spcAft>
                <a:spcPts val="1200"/>
              </a:spcAft>
              <a:buSzPts val="2000"/>
              <a:buChar char="‒"/>
              <a:defRPr sz="2000"/>
            </a:lvl9pPr>
          </a:lstStyle>
          <a:p>
            <a:endParaRPr/>
          </a:p>
        </p:txBody>
      </p:sp>
      <p:sp>
        <p:nvSpPr>
          <p:cNvPr id="189" name="Google Shape;189;p28"/>
          <p:cNvSpPr txBox="1">
            <a:spLocks noGrp="1"/>
          </p:cNvSpPr>
          <p:nvPr>
            <p:ph type="subTitle" idx="6"/>
          </p:nvPr>
        </p:nvSpPr>
        <p:spPr>
          <a:xfrm>
            <a:off x="9418408" y="3017525"/>
            <a:ext cx="3703200" cy="1005900"/>
          </a:xfrm>
          <a:prstGeom prst="rect">
            <a:avLst/>
          </a:prstGeom>
          <a:solidFill>
            <a:schemeClr val="accent2"/>
          </a:solidFill>
        </p:spPr>
        <p:txBody>
          <a:bodyPr spcFirstLastPara="1" wrap="square" lIns="274300" tIns="0" rIns="274300" bIns="0"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190" name="Google Shape;190;p28"/>
          <p:cNvSpPr txBox="1">
            <a:spLocks noGrp="1"/>
          </p:cNvSpPr>
          <p:nvPr>
            <p:ph type="body" idx="7"/>
          </p:nvPr>
        </p:nvSpPr>
        <p:spPr>
          <a:xfrm>
            <a:off x="13670450" y="4023425"/>
            <a:ext cx="3703200" cy="5349300"/>
          </a:xfrm>
          <a:prstGeom prst="rect">
            <a:avLst/>
          </a:prstGeom>
          <a:solidFill>
            <a:srgbClr val="F4F4F5"/>
          </a:solidFill>
        </p:spPr>
        <p:txBody>
          <a:bodyPr spcFirstLastPara="1" wrap="square" lIns="182875" tIns="274300" rIns="182875" bIns="182875" anchor="t" anchorCtr="0">
            <a:noAutofit/>
          </a:bodyPr>
          <a:lstStyle>
            <a:lvl1pPr marL="457200" lvl="0" indent="-355600" rtl="0">
              <a:spcBef>
                <a:spcPts val="0"/>
              </a:spcBef>
              <a:spcAft>
                <a:spcPts val="0"/>
              </a:spcAft>
              <a:buSzPts val="2000"/>
              <a:buChar char="●"/>
              <a:defRPr sz="2000"/>
            </a:lvl1pPr>
            <a:lvl2pPr marL="914400" lvl="1" indent="-355600" rtl="0">
              <a:spcBef>
                <a:spcPts val="1200"/>
              </a:spcBef>
              <a:spcAft>
                <a:spcPts val="0"/>
              </a:spcAft>
              <a:buSzPts val="2000"/>
              <a:buChar char="‒"/>
              <a:defRPr sz="2000"/>
            </a:lvl2pPr>
            <a:lvl3pPr marL="1371600" lvl="2" indent="-355600" rtl="0">
              <a:spcBef>
                <a:spcPts val="1200"/>
              </a:spcBef>
              <a:spcAft>
                <a:spcPts val="0"/>
              </a:spcAft>
              <a:buSzPts val="2000"/>
              <a:buChar char="‒"/>
              <a:defRPr sz="2000"/>
            </a:lvl3pPr>
            <a:lvl4pPr marL="1828800" lvl="3" indent="-355600" rtl="0">
              <a:spcBef>
                <a:spcPts val="1200"/>
              </a:spcBef>
              <a:spcAft>
                <a:spcPts val="0"/>
              </a:spcAft>
              <a:buSzPts val="2000"/>
              <a:buChar char="‒"/>
              <a:defRPr sz="2000"/>
            </a:lvl4pPr>
            <a:lvl5pPr marL="2286000" lvl="4" indent="-355600" rtl="0">
              <a:spcBef>
                <a:spcPts val="1200"/>
              </a:spcBef>
              <a:spcAft>
                <a:spcPts val="0"/>
              </a:spcAft>
              <a:buSzPts val="2000"/>
              <a:buChar char="‒"/>
              <a:defRPr sz="2000"/>
            </a:lvl5pPr>
            <a:lvl6pPr marL="2743200" lvl="5" indent="-355600" rtl="0">
              <a:spcBef>
                <a:spcPts val="1200"/>
              </a:spcBef>
              <a:spcAft>
                <a:spcPts val="0"/>
              </a:spcAft>
              <a:buSzPts val="2000"/>
              <a:buChar char="‒"/>
              <a:defRPr sz="2000"/>
            </a:lvl6pPr>
            <a:lvl7pPr marL="3200400" lvl="6" indent="-355600" rtl="0">
              <a:spcBef>
                <a:spcPts val="1200"/>
              </a:spcBef>
              <a:spcAft>
                <a:spcPts val="0"/>
              </a:spcAft>
              <a:buSzPts val="2000"/>
              <a:buChar char="‒"/>
              <a:defRPr sz="2000"/>
            </a:lvl7pPr>
            <a:lvl8pPr marL="3657600" lvl="7" indent="-355600" rtl="0">
              <a:spcBef>
                <a:spcPts val="1200"/>
              </a:spcBef>
              <a:spcAft>
                <a:spcPts val="0"/>
              </a:spcAft>
              <a:buSzPts val="2000"/>
              <a:buChar char="‒"/>
              <a:defRPr sz="2000"/>
            </a:lvl8pPr>
            <a:lvl9pPr marL="4114800" lvl="8" indent="-355600" rtl="0">
              <a:spcBef>
                <a:spcPts val="1200"/>
              </a:spcBef>
              <a:spcAft>
                <a:spcPts val="1200"/>
              </a:spcAft>
              <a:buSzPts val="2000"/>
              <a:buChar char="‒"/>
              <a:defRPr sz="2000"/>
            </a:lvl9pPr>
          </a:lstStyle>
          <a:p>
            <a:endParaRPr/>
          </a:p>
        </p:txBody>
      </p:sp>
      <p:sp>
        <p:nvSpPr>
          <p:cNvPr id="191" name="Google Shape;191;p28"/>
          <p:cNvSpPr txBox="1">
            <a:spLocks noGrp="1"/>
          </p:cNvSpPr>
          <p:nvPr>
            <p:ph type="subTitle" idx="8"/>
          </p:nvPr>
        </p:nvSpPr>
        <p:spPr>
          <a:xfrm>
            <a:off x="13670409" y="3017525"/>
            <a:ext cx="3703200" cy="1005900"/>
          </a:xfrm>
          <a:prstGeom prst="rect">
            <a:avLst/>
          </a:prstGeom>
          <a:gradFill>
            <a:gsLst>
              <a:gs pos="0">
                <a:schemeClr val="accent3"/>
              </a:gs>
              <a:gs pos="19000">
                <a:schemeClr val="accent3"/>
              </a:gs>
              <a:gs pos="62000">
                <a:schemeClr val="accent2"/>
              </a:gs>
              <a:gs pos="100000">
                <a:schemeClr val="accent2"/>
              </a:gs>
            </a:gsLst>
            <a:lin ang="10801400" scaled="0"/>
          </a:gradFill>
        </p:spPr>
        <p:txBody>
          <a:bodyPr spcFirstLastPara="1" wrap="square" lIns="274300" tIns="0" rIns="274300" bIns="0"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192" name="Google Shape;192;p28"/>
          <p:cNvSpPr txBox="1">
            <a:spLocks noGrp="1"/>
          </p:cNvSpPr>
          <p:nvPr>
            <p:ph type="subTitle" idx="9"/>
          </p:nvPr>
        </p:nvSpPr>
        <p:spPr>
          <a:xfrm>
            <a:off x="914400" y="1737350"/>
            <a:ext cx="16459200" cy="457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3000"/>
              <a:buFont typeface="Lexend"/>
              <a:buNone/>
              <a:defRPr sz="3000">
                <a:solidFill>
                  <a:schemeClr val="dk1"/>
                </a:solidFill>
                <a:latin typeface="Lexend"/>
                <a:ea typeface="Lexend"/>
                <a:cs typeface="Lexend"/>
                <a:sym typeface="Lexend"/>
              </a:defRPr>
            </a:lvl1pPr>
            <a:lvl2pPr lvl="1" rtl="0">
              <a:lnSpc>
                <a:spcPct val="115000"/>
              </a:lnSpc>
              <a:spcBef>
                <a:spcPts val="0"/>
              </a:spcBef>
              <a:spcAft>
                <a:spcPts val="0"/>
              </a:spcAft>
              <a:buClr>
                <a:schemeClr val="dk1"/>
              </a:buClr>
              <a:buSzPts val="3000"/>
              <a:buFont typeface="Lexend Medium"/>
              <a:buNone/>
              <a:defRPr sz="3000">
                <a:solidFill>
                  <a:schemeClr val="dk1"/>
                </a:solidFill>
                <a:latin typeface="Lexend Medium"/>
                <a:ea typeface="Lexend Medium"/>
                <a:cs typeface="Lexend Medium"/>
                <a:sym typeface="Lexend Medium"/>
              </a:defRPr>
            </a:lvl2pPr>
            <a:lvl3pPr lvl="2" rtl="0">
              <a:lnSpc>
                <a:spcPct val="115000"/>
              </a:lnSpc>
              <a:spcBef>
                <a:spcPts val="0"/>
              </a:spcBef>
              <a:spcAft>
                <a:spcPts val="0"/>
              </a:spcAft>
              <a:buClr>
                <a:schemeClr val="dk1"/>
              </a:buClr>
              <a:buSzPts val="3000"/>
              <a:buFont typeface="Lexend Medium"/>
              <a:buNone/>
              <a:defRPr sz="3000">
                <a:solidFill>
                  <a:schemeClr val="dk1"/>
                </a:solidFill>
                <a:latin typeface="Lexend Medium"/>
                <a:ea typeface="Lexend Medium"/>
                <a:cs typeface="Lexend Medium"/>
                <a:sym typeface="Lexend Medium"/>
              </a:defRPr>
            </a:lvl3pPr>
            <a:lvl4pPr lvl="3" rtl="0">
              <a:lnSpc>
                <a:spcPct val="115000"/>
              </a:lnSpc>
              <a:spcBef>
                <a:spcPts val="0"/>
              </a:spcBef>
              <a:spcAft>
                <a:spcPts val="0"/>
              </a:spcAft>
              <a:buClr>
                <a:schemeClr val="dk1"/>
              </a:buClr>
              <a:buSzPts val="3000"/>
              <a:buFont typeface="Lexend Medium"/>
              <a:buNone/>
              <a:defRPr sz="3000">
                <a:solidFill>
                  <a:schemeClr val="dk1"/>
                </a:solidFill>
                <a:latin typeface="Lexend Medium"/>
                <a:ea typeface="Lexend Medium"/>
                <a:cs typeface="Lexend Medium"/>
                <a:sym typeface="Lexend Medium"/>
              </a:defRPr>
            </a:lvl4pPr>
            <a:lvl5pPr lvl="4" rtl="0">
              <a:lnSpc>
                <a:spcPct val="115000"/>
              </a:lnSpc>
              <a:spcBef>
                <a:spcPts val="0"/>
              </a:spcBef>
              <a:spcAft>
                <a:spcPts val="0"/>
              </a:spcAft>
              <a:buClr>
                <a:schemeClr val="dk1"/>
              </a:buClr>
              <a:buSzPts val="3000"/>
              <a:buFont typeface="Lexend Medium"/>
              <a:buNone/>
              <a:defRPr sz="3000">
                <a:solidFill>
                  <a:schemeClr val="dk1"/>
                </a:solidFill>
                <a:latin typeface="Lexend Medium"/>
                <a:ea typeface="Lexend Medium"/>
                <a:cs typeface="Lexend Medium"/>
                <a:sym typeface="Lexend Medium"/>
              </a:defRPr>
            </a:lvl5pPr>
            <a:lvl6pPr lvl="5" rtl="0">
              <a:lnSpc>
                <a:spcPct val="115000"/>
              </a:lnSpc>
              <a:spcBef>
                <a:spcPts val="0"/>
              </a:spcBef>
              <a:spcAft>
                <a:spcPts val="0"/>
              </a:spcAft>
              <a:buClr>
                <a:schemeClr val="dk1"/>
              </a:buClr>
              <a:buSzPts val="3000"/>
              <a:buFont typeface="Lexend Medium"/>
              <a:buNone/>
              <a:defRPr sz="3000">
                <a:solidFill>
                  <a:schemeClr val="dk1"/>
                </a:solidFill>
                <a:latin typeface="Lexend Medium"/>
                <a:ea typeface="Lexend Medium"/>
                <a:cs typeface="Lexend Medium"/>
                <a:sym typeface="Lexend Medium"/>
              </a:defRPr>
            </a:lvl6pPr>
            <a:lvl7pPr lvl="6" rtl="0">
              <a:lnSpc>
                <a:spcPct val="115000"/>
              </a:lnSpc>
              <a:spcBef>
                <a:spcPts val="0"/>
              </a:spcBef>
              <a:spcAft>
                <a:spcPts val="0"/>
              </a:spcAft>
              <a:buClr>
                <a:schemeClr val="dk1"/>
              </a:buClr>
              <a:buSzPts val="3000"/>
              <a:buFont typeface="Lexend Medium"/>
              <a:buNone/>
              <a:defRPr sz="3000">
                <a:solidFill>
                  <a:schemeClr val="dk1"/>
                </a:solidFill>
                <a:latin typeface="Lexend Medium"/>
                <a:ea typeface="Lexend Medium"/>
                <a:cs typeface="Lexend Medium"/>
                <a:sym typeface="Lexend Medium"/>
              </a:defRPr>
            </a:lvl7pPr>
            <a:lvl8pPr lvl="7" rtl="0">
              <a:lnSpc>
                <a:spcPct val="115000"/>
              </a:lnSpc>
              <a:spcBef>
                <a:spcPts val="0"/>
              </a:spcBef>
              <a:spcAft>
                <a:spcPts val="0"/>
              </a:spcAft>
              <a:buClr>
                <a:schemeClr val="dk1"/>
              </a:buClr>
              <a:buSzPts val="3000"/>
              <a:buFont typeface="Lexend Medium"/>
              <a:buNone/>
              <a:defRPr sz="3000">
                <a:solidFill>
                  <a:schemeClr val="dk1"/>
                </a:solidFill>
                <a:latin typeface="Lexend Medium"/>
                <a:ea typeface="Lexend Medium"/>
                <a:cs typeface="Lexend Medium"/>
                <a:sym typeface="Lexend Medium"/>
              </a:defRPr>
            </a:lvl8pPr>
            <a:lvl9pPr lvl="8" rtl="0">
              <a:lnSpc>
                <a:spcPct val="115000"/>
              </a:lnSpc>
              <a:spcBef>
                <a:spcPts val="0"/>
              </a:spcBef>
              <a:spcAft>
                <a:spcPts val="0"/>
              </a:spcAft>
              <a:buClr>
                <a:schemeClr val="dk1"/>
              </a:buClr>
              <a:buSzPts val="3000"/>
              <a:buFont typeface="Lexend Medium"/>
              <a:buNone/>
              <a:defRPr sz="3000">
                <a:solidFill>
                  <a:schemeClr val="dk1"/>
                </a:solidFill>
                <a:latin typeface="Lexend Medium"/>
                <a:ea typeface="Lexend Medium"/>
                <a:cs typeface="Lexend Medium"/>
                <a:sym typeface="Lexend Medium"/>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Weighted Right">
  <p:cSld name="Weighted Right">
    <p:spTree>
      <p:nvGrpSpPr>
        <p:cNvPr id="1" name="Shape 193"/>
        <p:cNvGrpSpPr/>
        <p:nvPr/>
      </p:nvGrpSpPr>
      <p:grpSpPr>
        <a:xfrm>
          <a:off x="0" y="0"/>
          <a:ext cx="0" cy="0"/>
          <a:chOff x="0" y="0"/>
          <a:chExt cx="0" cy="0"/>
        </a:xfrm>
      </p:grpSpPr>
      <p:sp>
        <p:nvSpPr>
          <p:cNvPr id="194" name="Google Shape;194;p29"/>
          <p:cNvSpPr txBox="1">
            <a:spLocks noGrp="1"/>
          </p:cNvSpPr>
          <p:nvPr>
            <p:ph type="title"/>
          </p:nvPr>
        </p:nvSpPr>
        <p:spPr>
          <a:xfrm>
            <a:off x="914400" y="914400"/>
            <a:ext cx="16459200" cy="630900"/>
          </a:xfrm>
          <a:prstGeom prst="rect">
            <a:avLst/>
          </a:prstGeom>
          <a:noFill/>
          <a:ln>
            <a:noFill/>
          </a:ln>
        </p:spPr>
        <p:txBody>
          <a:bodyPr spcFirstLastPara="1" wrap="square" lIns="0" tIns="0" rIns="0" bIns="0" anchor="t" anchorCtr="0">
            <a:normAutofit/>
          </a:bodyPr>
          <a:lstStyle>
            <a:lvl1pPr lvl="0" algn="l" rtl="0">
              <a:lnSpc>
                <a:spcPct val="85000"/>
              </a:lnSpc>
              <a:spcBef>
                <a:spcPts val="0"/>
              </a:spcBef>
              <a:spcAft>
                <a:spcPts val="0"/>
              </a:spcAft>
              <a:buSzPts val="4800"/>
              <a:buNone/>
              <a:defRPr/>
            </a:lvl1pPr>
            <a:lvl2pPr lvl="1" algn="l" rtl="0">
              <a:lnSpc>
                <a:spcPct val="100000"/>
              </a:lnSpc>
              <a:spcBef>
                <a:spcPts val="0"/>
              </a:spcBef>
              <a:spcAft>
                <a:spcPts val="0"/>
              </a:spcAft>
              <a:buSzPts val="6000"/>
              <a:buNone/>
              <a:defRPr sz="6000"/>
            </a:lvl2pPr>
            <a:lvl3pPr lvl="2" algn="l" rtl="0">
              <a:lnSpc>
                <a:spcPct val="100000"/>
              </a:lnSpc>
              <a:spcBef>
                <a:spcPts val="0"/>
              </a:spcBef>
              <a:spcAft>
                <a:spcPts val="0"/>
              </a:spcAft>
              <a:buSzPts val="6000"/>
              <a:buNone/>
              <a:defRPr sz="6000"/>
            </a:lvl3pPr>
            <a:lvl4pPr lvl="3" algn="l" rtl="0">
              <a:lnSpc>
                <a:spcPct val="100000"/>
              </a:lnSpc>
              <a:spcBef>
                <a:spcPts val="0"/>
              </a:spcBef>
              <a:spcAft>
                <a:spcPts val="0"/>
              </a:spcAft>
              <a:buSzPts val="6000"/>
              <a:buNone/>
              <a:defRPr sz="6000"/>
            </a:lvl4pPr>
            <a:lvl5pPr lvl="4" algn="l" rtl="0">
              <a:lnSpc>
                <a:spcPct val="100000"/>
              </a:lnSpc>
              <a:spcBef>
                <a:spcPts val="0"/>
              </a:spcBef>
              <a:spcAft>
                <a:spcPts val="0"/>
              </a:spcAft>
              <a:buSzPts val="6000"/>
              <a:buNone/>
              <a:defRPr sz="6000"/>
            </a:lvl5pPr>
            <a:lvl6pPr lvl="5" algn="l" rtl="0">
              <a:lnSpc>
                <a:spcPct val="100000"/>
              </a:lnSpc>
              <a:spcBef>
                <a:spcPts val="0"/>
              </a:spcBef>
              <a:spcAft>
                <a:spcPts val="0"/>
              </a:spcAft>
              <a:buSzPts val="6000"/>
              <a:buNone/>
              <a:defRPr sz="6000"/>
            </a:lvl6pPr>
            <a:lvl7pPr lvl="6" algn="l" rtl="0">
              <a:lnSpc>
                <a:spcPct val="100000"/>
              </a:lnSpc>
              <a:spcBef>
                <a:spcPts val="0"/>
              </a:spcBef>
              <a:spcAft>
                <a:spcPts val="0"/>
              </a:spcAft>
              <a:buSzPts val="6000"/>
              <a:buNone/>
              <a:defRPr sz="6000"/>
            </a:lvl7pPr>
            <a:lvl8pPr lvl="7" algn="l" rtl="0">
              <a:lnSpc>
                <a:spcPct val="100000"/>
              </a:lnSpc>
              <a:spcBef>
                <a:spcPts val="0"/>
              </a:spcBef>
              <a:spcAft>
                <a:spcPts val="0"/>
              </a:spcAft>
              <a:buSzPts val="6000"/>
              <a:buNone/>
              <a:defRPr sz="6000"/>
            </a:lvl8pPr>
            <a:lvl9pPr lvl="8" algn="l" rtl="0">
              <a:lnSpc>
                <a:spcPct val="100000"/>
              </a:lnSpc>
              <a:spcBef>
                <a:spcPts val="0"/>
              </a:spcBef>
              <a:spcAft>
                <a:spcPts val="0"/>
              </a:spcAft>
              <a:buSzPts val="6000"/>
              <a:buNone/>
              <a:defRPr sz="6000"/>
            </a:lvl9pPr>
          </a:lstStyle>
          <a:p>
            <a:endParaRPr/>
          </a:p>
        </p:txBody>
      </p:sp>
      <p:sp>
        <p:nvSpPr>
          <p:cNvPr id="195" name="Google Shape;195;p29"/>
          <p:cNvSpPr txBox="1">
            <a:spLocks noGrp="1"/>
          </p:cNvSpPr>
          <p:nvPr>
            <p:ph type="body" idx="1"/>
          </p:nvPr>
        </p:nvSpPr>
        <p:spPr>
          <a:xfrm>
            <a:off x="914400" y="3017525"/>
            <a:ext cx="5120400" cy="65838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1200"/>
              </a:spcBef>
              <a:spcAft>
                <a:spcPts val="0"/>
              </a:spcAft>
              <a:buSzPts val="2400"/>
              <a:buChar char="‒"/>
              <a:defRPr/>
            </a:lvl2pPr>
            <a:lvl3pPr marL="1371600" lvl="2" indent="-381000" rtl="0">
              <a:spcBef>
                <a:spcPts val="1200"/>
              </a:spcBef>
              <a:spcAft>
                <a:spcPts val="0"/>
              </a:spcAft>
              <a:buSzPts val="2400"/>
              <a:buChar char="‒"/>
              <a:defRPr/>
            </a:lvl3pPr>
            <a:lvl4pPr marL="1828800" lvl="3" indent="-381000" rtl="0">
              <a:spcBef>
                <a:spcPts val="1200"/>
              </a:spcBef>
              <a:spcAft>
                <a:spcPts val="0"/>
              </a:spcAft>
              <a:buSzPts val="2400"/>
              <a:buChar char="‒"/>
              <a:defRPr/>
            </a:lvl4pPr>
            <a:lvl5pPr marL="2286000" lvl="4" indent="-381000" rtl="0">
              <a:spcBef>
                <a:spcPts val="1200"/>
              </a:spcBef>
              <a:spcAft>
                <a:spcPts val="0"/>
              </a:spcAft>
              <a:buSzPts val="2400"/>
              <a:buChar char="‒"/>
              <a:defRPr/>
            </a:lvl5pPr>
            <a:lvl6pPr marL="2743200" lvl="5" indent="-381000" rtl="0">
              <a:spcBef>
                <a:spcPts val="1200"/>
              </a:spcBef>
              <a:spcAft>
                <a:spcPts val="0"/>
              </a:spcAft>
              <a:buSzPts val="2400"/>
              <a:buChar char="‒"/>
              <a:defRPr/>
            </a:lvl6pPr>
            <a:lvl7pPr marL="3200400" lvl="6" indent="-381000" rtl="0">
              <a:spcBef>
                <a:spcPts val="1200"/>
              </a:spcBef>
              <a:spcAft>
                <a:spcPts val="0"/>
              </a:spcAft>
              <a:buSzPts val="2400"/>
              <a:buChar char="‒"/>
              <a:defRPr/>
            </a:lvl7pPr>
            <a:lvl8pPr marL="3657600" lvl="7" indent="-381000" rtl="0">
              <a:spcBef>
                <a:spcPts val="1200"/>
              </a:spcBef>
              <a:spcAft>
                <a:spcPts val="0"/>
              </a:spcAft>
              <a:buSzPts val="2400"/>
              <a:buChar char="‒"/>
              <a:defRPr/>
            </a:lvl8pPr>
            <a:lvl9pPr marL="4114800" lvl="8" indent="-381000" rtl="0">
              <a:spcBef>
                <a:spcPts val="1200"/>
              </a:spcBef>
              <a:spcAft>
                <a:spcPts val="1200"/>
              </a:spcAft>
              <a:buSzPts val="2400"/>
              <a:buChar char="‒"/>
              <a:defRPr/>
            </a:lvl9pPr>
          </a:lstStyle>
          <a:p>
            <a:endParaRPr/>
          </a:p>
        </p:txBody>
      </p:sp>
      <p:sp>
        <p:nvSpPr>
          <p:cNvPr id="196" name="Google Shape;196;p29"/>
          <p:cNvSpPr txBox="1">
            <a:spLocks noGrp="1"/>
          </p:cNvSpPr>
          <p:nvPr>
            <p:ph type="body" idx="2"/>
          </p:nvPr>
        </p:nvSpPr>
        <p:spPr>
          <a:xfrm>
            <a:off x="6583750" y="3017525"/>
            <a:ext cx="10789800" cy="65838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1200"/>
              </a:spcBef>
              <a:spcAft>
                <a:spcPts val="0"/>
              </a:spcAft>
              <a:buSzPts val="2400"/>
              <a:buChar char="‒"/>
              <a:defRPr/>
            </a:lvl2pPr>
            <a:lvl3pPr marL="1371600" lvl="2" indent="-381000" rtl="0">
              <a:spcBef>
                <a:spcPts val="1200"/>
              </a:spcBef>
              <a:spcAft>
                <a:spcPts val="0"/>
              </a:spcAft>
              <a:buSzPts val="2400"/>
              <a:buChar char="‒"/>
              <a:defRPr/>
            </a:lvl3pPr>
            <a:lvl4pPr marL="1828800" lvl="3" indent="-381000" rtl="0">
              <a:spcBef>
                <a:spcPts val="1200"/>
              </a:spcBef>
              <a:spcAft>
                <a:spcPts val="0"/>
              </a:spcAft>
              <a:buSzPts val="2400"/>
              <a:buChar char="‒"/>
              <a:defRPr/>
            </a:lvl4pPr>
            <a:lvl5pPr marL="2286000" lvl="4" indent="-381000" rtl="0">
              <a:spcBef>
                <a:spcPts val="1200"/>
              </a:spcBef>
              <a:spcAft>
                <a:spcPts val="0"/>
              </a:spcAft>
              <a:buSzPts val="2400"/>
              <a:buChar char="‒"/>
              <a:defRPr/>
            </a:lvl5pPr>
            <a:lvl6pPr marL="2743200" lvl="5" indent="-381000" rtl="0">
              <a:spcBef>
                <a:spcPts val="1200"/>
              </a:spcBef>
              <a:spcAft>
                <a:spcPts val="0"/>
              </a:spcAft>
              <a:buSzPts val="2400"/>
              <a:buChar char="‒"/>
              <a:defRPr/>
            </a:lvl6pPr>
            <a:lvl7pPr marL="3200400" lvl="6" indent="-381000" rtl="0">
              <a:spcBef>
                <a:spcPts val="1200"/>
              </a:spcBef>
              <a:spcAft>
                <a:spcPts val="0"/>
              </a:spcAft>
              <a:buSzPts val="2400"/>
              <a:buChar char="‒"/>
              <a:defRPr/>
            </a:lvl7pPr>
            <a:lvl8pPr marL="3657600" lvl="7" indent="-381000" rtl="0">
              <a:spcBef>
                <a:spcPts val="1200"/>
              </a:spcBef>
              <a:spcAft>
                <a:spcPts val="0"/>
              </a:spcAft>
              <a:buSzPts val="2400"/>
              <a:buChar char="‒"/>
              <a:defRPr/>
            </a:lvl8pPr>
            <a:lvl9pPr marL="4114800" lvl="8" indent="-381000" rtl="0">
              <a:spcBef>
                <a:spcPts val="1200"/>
              </a:spcBef>
              <a:spcAft>
                <a:spcPts val="1200"/>
              </a:spcAft>
              <a:buSzPts val="2400"/>
              <a:buChar char="‒"/>
              <a:defRPr/>
            </a:lvl9pPr>
          </a:lstStyle>
          <a:p>
            <a:endParaRPr/>
          </a:p>
        </p:txBody>
      </p:sp>
      <p:sp>
        <p:nvSpPr>
          <p:cNvPr id="197" name="Google Shape;197;p29"/>
          <p:cNvSpPr txBox="1">
            <a:spLocks noGrp="1"/>
          </p:cNvSpPr>
          <p:nvPr>
            <p:ph type="subTitle" idx="3"/>
          </p:nvPr>
        </p:nvSpPr>
        <p:spPr>
          <a:xfrm>
            <a:off x="914400" y="1737350"/>
            <a:ext cx="16459200" cy="457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3000"/>
              <a:buFont typeface="Lexend"/>
              <a:buNone/>
              <a:defRPr sz="3000">
                <a:latin typeface="Lexend"/>
                <a:ea typeface="Lexend"/>
                <a:cs typeface="Lexend"/>
                <a:sym typeface="Lexend"/>
              </a:defRPr>
            </a:lvl1pPr>
            <a:lvl2pPr lvl="1"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2pPr>
            <a:lvl3pPr lvl="2"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3pPr>
            <a:lvl4pPr lvl="3"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4pPr>
            <a:lvl5pPr lvl="4"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5pPr>
            <a:lvl6pPr lvl="5"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6pPr>
            <a:lvl7pPr lvl="6"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7pPr>
            <a:lvl8pPr lvl="7"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8pPr>
            <a:lvl9pPr lvl="8"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9pPr>
          </a:lstStyle>
          <a:p>
            <a:endParaRPr/>
          </a:p>
        </p:txBody>
      </p:sp>
      <p:sp>
        <p:nvSpPr>
          <p:cNvPr id="198" name="Google Shape;198;p29"/>
          <p:cNvSpPr/>
          <p:nvPr/>
        </p:nvSpPr>
        <p:spPr>
          <a:xfrm>
            <a:off x="0" y="0"/>
            <a:ext cx="146400" cy="10287000"/>
          </a:xfrm>
          <a:prstGeom prst="rect">
            <a:avLst/>
          </a:prstGeom>
          <a:gradFill>
            <a:gsLst>
              <a:gs pos="0">
                <a:schemeClr val="accent3"/>
              </a:gs>
              <a:gs pos="17000">
                <a:schemeClr val="accent3"/>
              </a:gs>
              <a:gs pos="45000">
                <a:schemeClr val="accent2"/>
              </a:gs>
              <a:gs pos="85000">
                <a:schemeClr val="accent1"/>
              </a:gs>
              <a:gs pos="100000">
                <a:schemeClr val="accent1"/>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Weighted Left">
  <p:cSld name="Weighted Left">
    <p:spTree>
      <p:nvGrpSpPr>
        <p:cNvPr id="1" name="Shape 199"/>
        <p:cNvGrpSpPr/>
        <p:nvPr/>
      </p:nvGrpSpPr>
      <p:grpSpPr>
        <a:xfrm>
          <a:off x="0" y="0"/>
          <a:ext cx="0" cy="0"/>
          <a:chOff x="0" y="0"/>
          <a:chExt cx="0" cy="0"/>
        </a:xfrm>
      </p:grpSpPr>
      <p:sp>
        <p:nvSpPr>
          <p:cNvPr id="200" name="Google Shape;200;p30"/>
          <p:cNvSpPr txBox="1">
            <a:spLocks noGrp="1"/>
          </p:cNvSpPr>
          <p:nvPr>
            <p:ph type="title"/>
          </p:nvPr>
        </p:nvSpPr>
        <p:spPr>
          <a:xfrm>
            <a:off x="914400" y="914400"/>
            <a:ext cx="16459200" cy="630900"/>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a:endParaRPr/>
          </a:p>
        </p:txBody>
      </p:sp>
      <p:sp>
        <p:nvSpPr>
          <p:cNvPr id="201" name="Google Shape;201;p30"/>
          <p:cNvSpPr txBox="1">
            <a:spLocks noGrp="1"/>
          </p:cNvSpPr>
          <p:nvPr>
            <p:ph type="body" idx="1"/>
          </p:nvPr>
        </p:nvSpPr>
        <p:spPr>
          <a:xfrm>
            <a:off x="914400" y="3017525"/>
            <a:ext cx="10789800" cy="65838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1200"/>
              </a:spcBef>
              <a:spcAft>
                <a:spcPts val="0"/>
              </a:spcAft>
              <a:buSzPts val="2400"/>
              <a:buChar char="‒"/>
              <a:defRPr/>
            </a:lvl2pPr>
            <a:lvl3pPr marL="1371600" lvl="2" indent="-381000" rtl="0">
              <a:spcBef>
                <a:spcPts val="1200"/>
              </a:spcBef>
              <a:spcAft>
                <a:spcPts val="0"/>
              </a:spcAft>
              <a:buSzPts val="2400"/>
              <a:buChar char="‒"/>
              <a:defRPr/>
            </a:lvl3pPr>
            <a:lvl4pPr marL="1828800" lvl="3" indent="-381000" rtl="0">
              <a:spcBef>
                <a:spcPts val="1200"/>
              </a:spcBef>
              <a:spcAft>
                <a:spcPts val="0"/>
              </a:spcAft>
              <a:buSzPts val="2400"/>
              <a:buChar char="‒"/>
              <a:defRPr/>
            </a:lvl4pPr>
            <a:lvl5pPr marL="2286000" lvl="4" indent="-381000" rtl="0">
              <a:spcBef>
                <a:spcPts val="1200"/>
              </a:spcBef>
              <a:spcAft>
                <a:spcPts val="0"/>
              </a:spcAft>
              <a:buSzPts val="2400"/>
              <a:buChar char="‒"/>
              <a:defRPr/>
            </a:lvl5pPr>
            <a:lvl6pPr marL="2743200" lvl="5" indent="-381000" rtl="0">
              <a:spcBef>
                <a:spcPts val="1200"/>
              </a:spcBef>
              <a:spcAft>
                <a:spcPts val="0"/>
              </a:spcAft>
              <a:buSzPts val="2400"/>
              <a:buChar char="‒"/>
              <a:defRPr/>
            </a:lvl6pPr>
            <a:lvl7pPr marL="3200400" lvl="6" indent="-381000" rtl="0">
              <a:spcBef>
                <a:spcPts val="1200"/>
              </a:spcBef>
              <a:spcAft>
                <a:spcPts val="0"/>
              </a:spcAft>
              <a:buSzPts val="2400"/>
              <a:buChar char="‒"/>
              <a:defRPr/>
            </a:lvl7pPr>
            <a:lvl8pPr marL="3657600" lvl="7" indent="-381000" rtl="0">
              <a:spcBef>
                <a:spcPts val="1200"/>
              </a:spcBef>
              <a:spcAft>
                <a:spcPts val="0"/>
              </a:spcAft>
              <a:buSzPts val="2400"/>
              <a:buChar char="‒"/>
              <a:defRPr/>
            </a:lvl8pPr>
            <a:lvl9pPr marL="4114800" lvl="8" indent="-381000" rtl="0">
              <a:spcBef>
                <a:spcPts val="1200"/>
              </a:spcBef>
              <a:spcAft>
                <a:spcPts val="1200"/>
              </a:spcAft>
              <a:buSzPts val="2400"/>
              <a:buChar char="‒"/>
              <a:defRPr/>
            </a:lvl9pPr>
          </a:lstStyle>
          <a:p>
            <a:endParaRPr/>
          </a:p>
        </p:txBody>
      </p:sp>
      <p:sp>
        <p:nvSpPr>
          <p:cNvPr id="202" name="Google Shape;202;p30"/>
          <p:cNvSpPr txBox="1">
            <a:spLocks noGrp="1"/>
          </p:cNvSpPr>
          <p:nvPr>
            <p:ph type="body" idx="2"/>
          </p:nvPr>
        </p:nvSpPr>
        <p:spPr>
          <a:xfrm>
            <a:off x="12253200" y="3017525"/>
            <a:ext cx="5120400" cy="65838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1200"/>
              </a:spcBef>
              <a:spcAft>
                <a:spcPts val="0"/>
              </a:spcAft>
              <a:buSzPts val="2400"/>
              <a:buChar char="‒"/>
              <a:defRPr/>
            </a:lvl2pPr>
            <a:lvl3pPr marL="1371600" lvl="2" indent="-381000" rtl="0">
              <a:spcBef>
                <a:spcPts val="1200"/>
              </a:spcBef>
              <a:spcAft>
                <a:spcPts val="0"/>
              </a:spcAft>
              <a:buSzPts val="2400"/>
              <a:buChar char="‒"/>
              <a:defRPr/>
            </a:lvl3pPr>
            <a:lvl4pPr marL="1828800" lvl="3" indent="-381000" rtl="0">
              <a:spcBef>
                <a:spcPts val="1200"/>
              </a:spcBef>
              <a:spcAft>
                <a:spcPts val="0"/>
              </a:spcAft>
              <a:buSzPts val="2400"/>
              <a:buChar char="‒"/>
              <a:defRPr/>
            </a:lvl4pPr>
            <a:lvl5pPr marL="2286000" lvl="4" indent="-381000" rtl="0">
              <a:spcBef>
                <a:spcPts val="1200"/>
              </a:spcBef>
              <a:spcAft>
                <a:spcPts val="0"/>
              </a:spcAft>
              <a:buSzPts val="2400"/>
              <a:buChar char="‒"/>
              <a:defRPr/>
            </a:lvl5pPr>
            <a:lvl6pPr marL="2743200" lvl="5" indent="-381000" rtl="0">
              <a:spcBef>
                <a:spcPts val="1200"/>
              </a:spcBef>
              <a:spcAft>
                <a:spcPts val="0"/>
              </a:spcAft>
              <a:buSzPts val="2400"/>
              <a:buChar char="‒"/>
              <a:defRPr/>
            </a:lvl6pPr>
            <a:lvl7pPr marL="3200400" lvl="6" indent="-381000" rtl="0">
              <a:spcBef>
                <a:spcPts val="1200"/>
              </a:spcBef>
              <a:spcAft>
                <a:spcPts val="0"/>
              </a:spcAft>
              <a:buSzPts val="2400"/>
              <a:buChar char="‒"/>
              <a:defRPr/>
            </a:lvl7pPr>
            <a:lvl8pPr marL="3657600" lvl="7" indent="-381000" rtl="0">
              <a:spcBef>
                <a:spcPts val="1200"/>
              </a:spcBef>
              <a:spcAft>
                <a:spcPts val="0"/>
              </a:spcAft>
              <a:buSzPts val="2400"/>
              <a:buChar char="‒"/>
              <a:defRPr/>
            </a:lvl8pPr>
            <a:lvl9pPr marL="4114800" lvl="8" indent="-381000" rtl="0">
              <a:spcBef>
                <a:spcPts val="1200"/>
              </a:spcBef>
              <a:spcAft>
                <a:spcPts val="1200"/>
              </a:spcAft>
              <a:buSzPts val="2400"/>
              <a:buChar char="‒"/>
              <a:defRPr/>
            </a:lvl9pPr>
          </a:lstStyle>
          <a:p>
            <a:endParaRPr/>
          </a:p>
        </p:txBody>
      </p:sp>
      <p:sp>
        <p:nvSpPr>
          <p:cNvPr id="203" name="Google Shape;203;p30"/>
          <p:cNvSpPr txBox="1">
            <a:spLocks noGrp="1"/>
          </p:cNvSpPr>
          <p:nvPr>
            <p:ph type="subTitle" idx="3"/>
          </p:nvPr>
        </p:nvSpPr>
        <p:spPr>
          <a:xfrm>
            <a:off x="914400" y="1737350"/>
            <a:ext cx="16459200" cy="457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3000"/>
              <a:buFont typeface="Lexend"/>
              <a:buNone/>
              <a:defRPr sz="3000">
                <a:latin typeface="Lexend"/>
                <a:ea typeface="Lexend"/>
                <a:cs typeface="Lexend"/>
                <a:sym typeface="Lexend"/>
              </a:defRPr>
            </a:lvl1pPr>
            <a:lvl2pPr lvl="1"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2pPr>
            <a:lvl3pPr lvl="2"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3pPr>
            <a:lvl4pPr lvl="3"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4pPr>
            <a:lvl5pPr lvl="4"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5pPr>
            <a:lvl6pPr lvl="5"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6pPr>
            <a:lvl7pPr lvl="6"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7pPr>
            <a:lvl8pPr lvl="7"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8pPr>
            <a:lvl9pPr lvl="8"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9pPr>
          </a:lstStyle>
          <a:p>
            <a:endParaRPr/>
          </a:p>
        </p:txBody>
      </p:sp>
      <p:sp>
        <p:nvSpPr>
          <p:cNvPr id="204" name="Google Shape;204;p30"/>
          <p:cNvSpPr/>
          <p:nvPr/>
        </p:nvSpPr>
        <p:spPr>
          <a:xfrm>
            <a:off x="0" y="0"/>
            <a:ext cx="146400" cy="10287000"/>
          </a:xfrm>
          <a:prstGeom prst="rect">
            <a:avLst/>
          </a:prstGeom>
          <a:gradFill>
            <a:gsLst>
              <a:gs pos="0">
                <a:schemeClr val="accent3"/>
              </a:gs>
              <a:gs pos="17000">
                <a:schemeClr val="accent3"/>
              </a:gs>
              <a:gs pos="45000">
                <a:schemeClr val="accent2"/>
              </a:gs>
              <a:gs pos="85000">
                <a:schemeClr val="accent1"/>
              </a:gs>
              <a:gs pos="100000">
                <a:schemeClr val="accent1"/>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and Chart Right">
  <p:cSld name="Chart and Content Right">
    <p:bg>
      <p:bgPr>
        <a:blipFill>
          <a:blip r:embed="rId2">
            <a:alphaModFix/>
          </a:blip>
          <a:stretch>
            <a:fillRect/>
          </a:stretch>
        </a:blipFill>
        <a:effectLst/>
      </p:bgPr>
    </p:bg>
    <p:spTree>
      <p:nvGrpSpPr>
        <p:cNvPr id="1" name="Shape 205"/>
        <p:cNvGrpSpPr/>
        <p:nvPr/>
      </p:nvGrpSpPr>
      <p:grpSpPr>
        <a:xfrm>
          <a:off x="0" y="0"/>
          <a:ext cx="0" cy="0"/>
          <a:chOff x="0" y="0"/>
          <a:chExt cx="0" cy="0"/>
        </a:xfrm>
      </p:grpSpPr>
      <p:sp>
        <p:nvSpPr>
          <p:cNvPr id="206" name="Google Shape;206;p31"/>
          <p:cNvSpPr txBox="1">
            <a:spLocks noGrp="1"/>
          </p:cNvSpPr>
          <p:nvPr>
            <p:ph type="title"/>
          </p:nvPr>
        </p:nvSpPr>
        <p:spPr>
          <a:xfrm>
            <a:off x="914400" y="914400"/>
            <a:ext cx="5984400" cy="2103000"/>
          </a:xfrm>
          <a:prstGeom prst="rect">
            <a:avLst/>
          </a:prstGeom>
          <a:noFill/>
          <a:ln>
            <a:noFill/>
          </a:ln>
        </p:spPr>
        <p:txBody>
          <a:bodyPr spcFirstLastPara="1" wrap="square" lIns="0" tIns="0" rIns="0" bIns="0" anchor="t" anchorCtr="0">
            <a:spAutoFit/>
          </a:bodyPr>
          <a:lstStyle>
            <a:lvl1pPr marR="0" lvl="0" algn="l" rtl="0">
              <a:lnSpc>
                <a:spcPct val="85000"/>
              </a:lnSpc>
              <a:spcBef>
                <a:spcPts val="0"/>
              </a:spcBef>
              <a:spcAft>
                <a:spcPts val="0"/>
              </a:spcAft>
              <a:buSzPts val="6000"/>
              <a:buFont typeface="Lexend"/>
              <a:buNone/>
              <a:defRPr sz="6000" b="1" i="0" u="none" strike="noStrike" cap="none">
                <a:solidFill>
                  <a:schemeClr val="dk1"/>
                </a:solidFill>
                <a:latin typeface="Lexend"/>
                <a:ea typeface="Lexend"/>
                <a:cs typeface="Lexend"/>
                <a:sym typeface="Lexend"/>
              </a:defRPr>
            </a:lvl1pPr>
            <a:lvl2pPr marR="0" lvl="1" algn="l" rtl="0">
              <a:lnSpc>
                <a:spcPct val="100000"/>
              </a:lnSpc>
              <a:spcBef>
                <a:spcPts val="0"/>
              </a:spcBef>
              <a:spcAft>
                <a:spcPts val="0"/>
              </a:spcAft>
              <a:buSzPts val="6000"/>
              <a:buFont typeface="Lexend Medium"/>
              <a:buNone/>
              <a:defRPr sz="6000" i="0" u="none" strike="noStrike" cap="none">
                <a:solidFill>
                  <a:srgbClr val="000000"/>
                </a:solidFill>
                <a:latin typeface="Lexend Medium"/>
                <a:ea typeface="Lexend Medium"/>
                <a:cs typeface="Lexend Medium"/>
                <a:sym typeface="Lexend Medium"/>
              </a:defRPr>
            </a:lvl2pPr>
            <a:lvl3pPr marR="0" lvl="2" algn="l" rtl="0">
              <a:lnSpc>
                <a:spcPct val="100000"/>
              </a:lnSpc>
              <a:spcBef>
                <a:spcPts val="0"/>
              </a:spcBef>
              <a:spcAft>
                <a:spcPts val="0"/>
              </a:spcAft>
              <a:buSzPts val="6000"/>
              <a:buFont typeface="Lexend Medium"/>
              <a:buNone/>
              <a:defRPr sz="6000" i="0" u="none" strike="noStrike" cap="none">
                <a:solidFill>
                  <a:srgbClr val="000000"/>
                </a:solidFill>
                <a:latin typeface="Lexend Medium"/>
                <a:ea typeface="Lexend Medium"/>
                <a:cs typeface="Lexend Medium"/>
                <a:sym typeface="Lexend Medium"/>
              </a:defRPr>
            </a:lvl3pPr>
            <a:lvl4pPr marR="0" lvl="3" algn="l" rtl="0">
              <a:lnSpc>
                <a:spcPct val="100000"/>
              </a:lnSpc>
              <a:spcBef>
                <a:spcPts val="0"/>
              </a:spcBef>
              <a:spcAft>
                <a:spcPts val="0"/>
              </a:spcAft>
              <a:buSzPts val="6000"/>
              <a:buFont typeface="Lexend Medium"/>
              <a:buNone/>
              <a:defRPr sz="6000" i="0" u="none" strike="noStrike" cap="none">
                <a:solidFill>
                  <a:srgbClr val="000000"/>
                </a:solidFill>
                <a:latin typeface="Lexend Medium"/>
                <a:ea typeface="Lexend Medium"/>
                <a:cs typeface="Lexend Medium"/>
                <a:sym typeface="Lexend Medium"/>
              </a:defRPr>
            </a:lvl4pPr>
            <a:lvl5pPr marR="0" lvl="4" algn="l" rtl="0">
              <a:lnSpc>
                <a:spcPct val="100000"/>
              </a:lnSpc>
              <a:spcBef>
                <a:spcPts val="0"/>
              </a:spcBef>
              <a:spcAft>
                <a:spcPts val="0"/>
              </a:spcAft>
              <a:buSzPts val="6000"/>
              <a:buFont typeface="Lexend Medium"/>
              <a:buNone/>
              <a:defRPr sz="6000" i="0" u="none" strike="noStrike" cap="none">
                <a:solidFill>
                  <a:srgbClr val="000000"/>
                </a:solidFill>
                <a:latin typeface="Lexend Medium"/>
                <a:ea typeface="Lexend Medium"/>
                <a:cs typeface="Lexend Medium"/>
                <a:sym typeface="Lexend Medium"/>
              </a:defRPr>
            </a:lvl5pPr>
            <a:lvl6pPr marR="0" lvl="5" algn="l" rtl="0">
              <a:lnSpc>
                <a:spcPct val="100000"/>
              </a:lnSpc>
              <a:spcBef>
                <a:spcPts val="0"/>
              </a:spcBef>
              <a:spcAft>
                <a:spcPts val="0"/>
              </a:spcAft>
              <a:buSzPts val="6000"/>
              <a:buFont typeface="Lexend Medium"/>
              <a:buNone/>
              <a:defRPr sz="6000" i="0" u="none" strike="noStrike" cap="none">
                <a:solidFill>
                  <a:srgbClr val="000000"/>
                </a:solidFill>
                <a:latin typeface="Lexend Medium"/>
                <a:ea typeface="Lexend Medium"/>
                <a:cs typeface="Lexend Medium"/>
                <a:sym typeface="Lexend Medium"/>
              </a:defRPr>
            </a:lvl6pPr>
            <a:lvl7pPr marR="0" lvl="6" algn="l" rtl="0">
              <a:lnSpc>
                <a:spcPct val="100000"/>
              </a:lnSpc>
              <a:spcBef>
                <a:spcPts val="0"/>
              </a:spcBef>
              <a:spcAft>
                <a:spcPts val="0"/>
              </a:spcAft>
              <a:buSzPts val="6000"/>
              <a:buFont typeface="Lexend Medium"/>
              <a:buNone/>
              <a:defRPr sz="6000" i="0" u="none" strike="noStrike" cap="none">
                <a:solidFill>
                  <a:srgbClr val="000000"/>
                </a:solidFill>
                <a:latin typeface="Lexend Medium"/>
                <a:ea typeface="Lexend Medium"/>
                <a:cs typeface="Lexend Medium"/>
                <a:sym typeface="Lexend Medium"/>
              </a:defRPr>
            </a:lvl7pPr>
            <a:lvl8pPr marR="0" lvl="7" algn="l" rtl="0">
              <a:lnSpc>
                <a:spcPct val="100000"/>
              </a:lnSpc>
              <a:spcBef>
                <a:spcPts val="0"/>
              </a:spcBef>
              <a:spcAft>
                <a:spcPts val="0"/>
              </a:spcAft>
              <a:buSzPts val="6000"/>
              <a:buFont typeface="Lexend Medium"/>
              <a:buNone/>
              <a:defRPr sz="6000" i="0" u="none" strike="noStrike" cap="none">
                <a:solidFill>
                  <a:srgbClr val="000000"/>
                </a:solidFill>
                <a:latin typeface="Lexend Medium"/>
                <a:ea typeface="Lexend Medium"/>
                <a:cs typeface="Lexend Medium"/>
                <a:sym typeface="Lexend Medium"/>
              </a:defRPr>
            </a:lvl8pPr>
            <a:lvl9pPr marR="0" lvl="8" algn="l" rtl="0">
              <a:lnSpc>
                <a:spcPct val="100000"/>
              </a:lnSpc>
              <a:spcBef>
                <a:spcPts val="0"/>
              </a:spcBef>
              <a:spcAft>
                <a:spcPts val="0"/>
              </a:spcAft>
              <a:buSzPts val="6000"/>
              <a:buFont typeface="Lexend Medium"/>
              <a:buNone/>
              <a:defRPr sz="6000" i="0" u="none" strike="noStrike" cap="none">
                <a:solidFill>
                  <a:srgbClr val="000000"/>
                </a:solidFill>
                <a:latin typeface="Lexend Medium"/>
                <a:ea typeface="Lexend Medium"/>
                <a:cs typeface="Lexend Medium"/>
                <a:sym typeface="Lexend Medium"/>
              </a:defRPr>
            </a:lvl9pPr>
          </a:lstStyle>
          <a:p>
            <a:endParaRPr/>
          </a:p>
        </p:txBody>
      </p:sp>
      <p:sp>
        <p:nvSpPr>
          <p:cNvPr id="207" name="Google Shape;207;p31"/>
          <p:cNvSpPr txBox="1">
            <a:spLocks noGrp="1"/>
          </p:cNvSpPr>
          <p:nvPr>
            <p:ph type="subTitle" idx="1"/>
          </p:nvPr>
        </p:nvSpPr>
        <p:spPr>
          <a:xfrm>
            <a:off x="914400" y="3222425"/>
            <a:ext cx="5984400" cy="4572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SzPts val="3000"/>
              <a:buFont typeface="Lexend"/>
              <a:buNone/>
              <a:defRPr sz="3000">
                <a:latin typeface="Lexend"/>
                <a:ea typeface="Lexend"/>
                <a:cs typeface="Lexend"/>
                <a:sym typeface="Lexend"/>
              </a:defRPr>
            </a:lvl1pPr>
            <a:lvl2pPr lvl="1"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2pPr>
            <a:lvl3pPr lvl="2"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3pPr>
            <a:lvl4pPr lvl="3"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4pPr>
            <a:lvl5pPr lvl="4"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5pPr>
            <a:lvl6pPr lvl="5"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6pPr>
            <a:lvl7pPr lvl="6"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7pPr>
            <a:lvl8pPr lvl="7"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8pPr>
            <a:lvl9pPr lvl="8"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9pPr>
          </a:lstStyle>
          <a:p>
            <a:endParaRPr/>
          </a:p>
        </p:txBody>
      </p:sp>
      <p:sp>
        <p:nvSpPr>
          <p:cNvPr id="208" name="Google Shape;208;p31"/>
          <p:cNvSpPr txBox="1">
            <a:spLocks noGrp="1"/>
          </p:cNvSpPr>
          <p:nvPr>
            <p:ph type="body" idx="2"/>
          </p:nvPr>
        </p:nvSpPr>
        <p:spPr>
          <a:xfrm>
            <a:off x="914400" y="4297675"/>
            <a:ext cx="5669400" cy="5075100"/>
          </a:xfrm>
          <a:prstGeom prst="rect">
            <a:avLst/>
          </a:prstGeom>
        </p:spPr>
        <p:txBody>
          <a:bodyPr spcFirstLastPara="1" wrap="square" lIns="0" tIns="0" rIns="0" bIns="0" anchor="t" anchorCtr="0">
            <a:noAutofit/>
          </a:bodyPr>
          <a:lstStyle>
            <a:lvl1pPr marL="457200" lvl="0" indent="-381000" rtl="0">
              <a:lnSpc>
                <a:spcPct val="115000"/>
              </a:lnSpc>
              <a:spcBef>
                <a:spcPts val="0"/>
              </a:spcBef>
              <a:spcAft>
                <a:spcPts val="0"/>
              </a:spcAft>
              <a:buSzPts val="2400"/>
              <a:buFont typeface="Lexend"/>
              <a:buChar char="●"/>
              <a:defRPr sz="2400">
                <a:latin typeface="Lexend"/>
                <a:ea typeface="Lexend"/>
                <a:cs typeface="Lexend"/>
                <a:sym typeface="Lexend"/>
              </a:defRPr>
            </a:lvl1pPr>
            <a:lvl2pPr marL="914400" lvl="1" indent="-381000" rtl="0">
              <a:lnSpc>
                <a:spcPct val="115000"/>
              </a:lnSpc>
              <a:spcBef>
                <a:spcPts val="1200"/>
              </a:spcBef>
              <a:spcAft>
                <a:spcPts val="0"/>
              </a:spcAft>
              <a:buSzPts val="2400"/>
              <a:buFont typeface="Lexend"/>
              <a:buChar char="‒"/>
              <a:defRPr sz="2400">
                <a:latin typeface="Lexend"/>
                <a:ea typeface="Lexend"/>
                <a:cs typeface="Lexend"/>
                <a:sym typeface="Lexend"/>
              </a:defRPr>
            </a:lvl2pPr>
            <a:lvl3pPr marL="1371600" lvl="2" indent="-381000" rtl="0">
              <a:lnSpc>
                <a:spcPct val="115000"/>
              </a:lnSpc>
              <a:spcBef>
                <a:spcPts val="1200"/>
              </a:spcBef>
              <a:spcAft>
                <a:spcPts val="0"/>
              </a:spcAft>
              <a:buSzPts val="2400"/>
              <a:buFont typeface="Lexend"/>
              <a:buChar char="‒"/>
              <a:defRPr sz="2400">
                <a:latin typeface="Lexend"/>
                <a:ea typeface="Lexend"/>
                <a:cs typeface="Lexend"/>
                <a:sym typeface="Lexend"/>
              </a:defRPr>
            </a:lvl3pPr>
            <a:lvl4pPr marL="1828800" lvl="3" indent="-381000" rtl="0">
              <a:lnSpc>
                <a:spcPct val="115000"/>
              </a:lnSpc>
              <a:spcBef>
                <a:spcPts val="1200"/>
              </a:spcBef>
              <a:spcAft>
                <a:spcPts val="0"/>
              </a:spcAft>
              <a:buSzPts val="2400"/>
              <a:buFont typeface="Lexend"/>
              <a:buChar char="‒"/>
              <a:defRPr sz="2400">
                <a:latin typeface="Lexend"/>
                <a:ea typeface="Lexend"/>
                <a:cs typeface="Lexend"/>
                <a:sym typeface="Lexend"/>
              </a:defRPr>
            </a:lvl4pPr>
            <a:lvl5pPr marL="2286000" lvl="4" indent="-381000" rtl="0">
              <a:lnSpc>
                <a:spcPct val="115000"/>
              </a:lnSpc>
              <a:spcBef>
                <a:spcPts val="1200"/>
              </a:spcBef>
              <a:spcAft>
                <a:spcPts val="0"/>
              </a:spcAft>
              <a:buSzPts val="2400"/>
              <a:buFont typeface="Lexend"/>
              <a:buChar char="‒"/>
              <a:defRPr sz="2400">
                <a:latin typeface="Lexend"/>
                <a:ea typeface="Lexend"/>
                <a:cs typeface="Lexend"/>
                <a:sym typeface="Lexend"/>
              </a:defRPr>
            </a:lvl5pPr>
            <a:lvl6pPr marL="2743200" lvl="5" indent="-381000" rtl="0">
              <a:lnSpc>
                <a:spcPct val="115000"/>
              </a:lnSpc>
              <a:spcBef>
                <a:spcPts val="1200"/>
              </a:spcBef>
              <a:spcAft>
                <a:spcPts val="0"/>
              </a:spcAft>
              <a:buSzPts val="2400"/>
              <a:buFont typeface="Lexend"/>
              <a:buChar char="‒"/>
              <a:defRPr sz="2400">
                <a:latin typeface="Lexend"/>
                <a:ea typeface="Lexend"/>
                <a:cs typeface="Lexend"/>
                <a:sym typeface="Lexend"/>
              </a:defRPr>
            </a:lvl6pPr>
            <a:lvl7pPr marL="3200400" lvl="6" indent="-381000" rtl="0">
              <a:lnSpc>
                <a:spcPct val="115000"/>
              </a:lnSpc>
              <a:spcBef>
                <a:spcPts val="1200"/>
              </a:spcBef>
              <a:spcAft>
                <a:spcPts val="0"/>
              </a:spcAft>
              <a:buSzPts val="2400"/>
              <a:buFont typeface="Lexend"/>
              <a:buChar char="‒"/>
              <a:defRPr sz="2400">
                <a:latin typeface="Lexend"/>
                <a:ea typeface="Lexend"/>
                <a:cs typeface="Lexend"/>
                <a:sym typeface="Lexend"/>
              </a:defRPr>
            </a:lvl7pPr>
            <a:lvl8pPr marL="3657600" lvl="7" indent="-381000" rtl="0">
              <a:lnSpc>
                <a:spcPct val="115000"/>
              </a:lnSpc>
              <a:spcBef>
                <a:spcPts val="1200"/>
              </a:spcBef>
              <a:spcAft>
                <a:spcPts val="0"/>
              </a:spcAft>
              <a:buSzPts val="2400"/>
              <a:buFont typeface="Lexend"/>
              <a:buChar char="‒"/>
              <a:defRPr sz="2400">
                <a:latin typeface="Lexend"/>
                <a:ea typeface="Lexend"/>
                <a:cs typeface="Lexend"/>
                <a:sym typeface="Lexend"/>
              </a:defRPr>
            </a:lvl8pPr>
            <a:lvl9pPr marL="4114800" lvl="8" indent="-381000" rtl="0">
              <a:lnSpc>
                <a:spcPct val="115000"/>
              </a:lnSpc>
              <a:spcBef>
                <a:spcPts val="1200"/>
              </a:spcBef>
              <a:spcAft>
                <a:spcPts val="1200"/>
              </a:spcAft>
              <a:buSzPts val="2400"/>
              <a:buFont typeface="Lexend"/>
              <a:buChar char="‒"/>
              <a:defRPr sz="2400">
                <a:latin typeface="Lexend"/>
                <a:ea typeface="Lexend"/>
                <a:cs typeface="Lexend"/>
                <a:sym typeface="Lexend"/>
              </a:defRPr>
            </a:lvl9pPr>
          </a:lstStyle>
          <a:p>
            <a:endParaRPr/>
          </a:p>
        </p:txBody>
      </p:sp>
      <p:sp>
        <p:nvSpPr>
          <p:cNvPr id="209" name="Google Shape;209;p31"/>
          <p:cNvSpPr/>
          <p:nvPr/>
        </p:nvSpPr>
        <p:spPr>
          <a:xfrm>
            <a:off x="7629450" y="150"/>
            <a:ext cx="10687200" cy="10287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10" name="Google Shape;210;p31"/>
          <p:cNvSpPr>
            <a:spLocks noGrp="1"/>
          </p:cNvSpPr>
          <p:nvPr>
            <p:ph type="pic" idx="3"/>
          </p:nvPr>
        </p:nvSpPr>
        <p:spPr>
          <a:xfrm>
            <a:off x="7498150" y="0"/>
            <a:ext cx="10818600" cy="10287000"/>
          </a:xfrm>
          <a:prstGeom prst="rect">
            <a:avLst/>
          </a:prstGeom>
          <a:noFill/>
          <a:ln>
            <a:noFill/>
          </a:ln>
        </p:spPr>
      </p:sp>
      <p:sp>
        <p:nvSpPr>
          <p:cNvPr id="211" name="Google Shape;211;p31"/>
          <p:cNvSpPr/>
          <p:nvPr/>
        </p:nvSpPr>
        <p:spPr>
          <a:xfrm>
            <a:off x="0" y="0"/>
            <a:ext cx="146400" cy="10287000"/>
          </a:xfrm>
          <a:prstGeom prst="rect">
            <a:avLst/>
          </a:prstGeom>
          <a:gradFill>
            <a:gsLst>
              <a:gs pos="0">
                <a:schemeClr val="accent3"/>
              </a:gs>
              <a:gs pos="17000">
                <a:schemeClr val="accent3"/>
              </a:gs>
              <a:gs pos="45000">
                <a:schemeClr val="accent2"/>
              </a:gs>
              <a:gs pos="85000">
                <a:schemeClr val="accent1"/>
              </a:gs>
              <a:gs pos="100000">
                <a:schemeClr val="accent1"/>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and Chart Left">
  <p:cSld name="Chart and Content Left">
    <p:bg>
      <p:bgPr>
        <a:blipFill>
          <a:blip r:embed="rId2">
            <a:alphaModFix/>
          </a:blip>
          <a:stretch>
            <a:fillRect/>
          </a:stretch>
        </a:blipFill>
        <a:effectLst/>
      </p:bgPr>
    </p:bg>
    <p:spTree>
      <p:nvGrpSpPr>
        <p:cNvPr id="1" name="Shape 222"/>
        <p:cNvGrpSpPr/>
        <p:nvPr/>
      </p:nvGrpSpPr>
      <p:grpSpPr>
        <a:xfrm>
          <a:off x="0" y="0"/>
          <a:ext cx="0" cy="0"/>
          <a:chOff x="0" y="0"/>
          <a:chExt cx="0" cy="0"/>
        </a:xfrm>
      </p:grpSpPr>
      <p:sp>
        <p:nvSpPr>
          <p:cNvPr id="223" name="Google Shape;223;p33"/>
          <p:cNvSpPr txBox="1">
            <a:spLocks noGrp="1"/>
          </p:cNvSpPr>
          <p:nvPr>
            <p:ph type="title"/>
          </p:nvPr>
        </p:nvSpPr>
        <p:spPr>
          <a:xfrm>
            <a:off x="11704150" y="914400"/>
            <a:ext cx="5669400" cy="1261800"/>
          </a:xfrm>
          <a:prstGeom prst="rect">
            <a:avLst/>
          </a:prstGeom>
          <a:noFill/>
          <a:ln>
            <a:noFill/>
          </a:ln>
        </p:spPr>
        <p:txBody>
          <a:bodyPr spcFirstLastPara="1" wrap="square" lIns="0" tIns="0" rIns="0" bIns="0" anchor="t" anchorCtr="0">
            <a:spAutoFit/>
          </a:bodyPr>
          <a:lstStyle>
            <a:lvl1pPr marR="0" lvl="0" algn="l" rtl="0">
              <a:lnSpc>
                <a:spcPct val="85000"/>
              </a:lnSpc>
              <a:spcBef>
                <a:spcPts val="0"/>
              </a:spcBef>
              <a:spcAft>
                <a:spcPts val="0"/>
              </a:spcAft>
              <a:buSzPts val="4800"/>
              <a:buFont typeface="Lexend"/>
              <a:buNone/>
              <a:defRPr b="1" i="0" u="none" strike="noStrike" cap="none">
                <a:solidFill>
                  <a:schemeClr val="dk1"/>
                </a:solidFill>
                <a:latin typeface="Lexend"/>
                <a:ea typeface="Lexend"/>
                <a:cs typeface="Lexend"/>
                <a:sym typeface="Lexend"/>
              </a:defRPr>
            </a:lvl1pPr>
            <a:lvl2pPr marR="0" lvl="1" algn="l" rtl="0">
              <a:lnSpc>
                <a:spcPct val="100000"/>
              </a:lnSpc>
              <a:spcBef>
                <a:spcPts val="0"/>
              </a:spcBef>
              <a:spcAft>
                <a:spcPts val="0"/>
              </a:spcAft>
              <a:buSzPts val="4800"/>
              <a:buFont typeface="Lexend Medium"/>
              <a:buNone/>
              <a:defRPr i="0" u="none" strike="noStrike" cap="none">
                <a:solidFill>
                  <a:srgbClr val="000000"/>
                </a:solidFill>
                <a:latin typeface="Lexend Medium"/>
                <a:ea typeface="Lexend Medium"/>
                <a:cs typeface="Lexend Medium"/>
                <a:sym typeface="Lexend Medium"/>
              </a:defRPr>
            </a:lvl2pPr>
            <a:lvl3pPr marR="0" lvl="2" algn="l" rtl="0">
              <a:lnSpc>
                <a:spcPct val="100000"/>
              </a:lnSpc>
              <a:spcBef>
                <a:spcPts val="0"/>
              </a:spcBef>
              <a:spcAft>
                <a:spcPts val="0"/>
              </a:spcAft>
              <a:buSzPts val="4800"/>
              <a:buFont typeface="Lexend Medium"/>
              <a:buNone/>
              <a:defRPr i="0" u="none" strike="noStrike" cap="none">
                <a:solidFill>
                  <a:srgbClr val="000000"/>
                </a:solidFill>
                <a:latin typeface="Lexend Medium"/>
                <a:ea typeface="Lexend Medium"/>
                <a:cs typeface="Lexend Medium"/>
                <a:sym typeface="Lexend Medium"/>
              </a:defRPr>
            </a:lvl3pPr>
            <a:lvl4pPr marR="0" lvl="3" algn="l" rtl="0">
              <a:lnSpc>
                <a:spcPct val="100000"/>
              </a:lnSpc>
              <a:spcBef>
                <a:spcPts val="0"/>
              </a:spcBef>
              <a:spcAft>
                <a:spcPts val="0"/>
              </a:spcAft>
              <a:buSzPts val="4800"/>
              <a:buFont typeface="Lexend Medium"/>
              <a:buNone/>
              <a:defRPr i="0" u="none" strike="noStrike" cap="none">
                <a:solidFill>
                  <a:srgbClr val="000000"/>
                </a:solidFill>
                <a:latin typeface="Lexend Medium"/>
                <a:ea typeface="Lexend Medium"/>
                <a:cs typeface="Lexend Medium"/>
                <a:sym typeface="Lexend Medium"/>
              </a:defRPr>
            </a:lvl4pPr>
            <a:lvl5pPr marR="0" lvl="4" algn="l" rtl="0">
              <a:lnSpc>
                <a:spcPct val="100000"/>
              </a:lnSpc>
              <a:spcBef>
                <a:spcPts val="0"/>
              </a:spcBef>
              <a:spcAft>
                <a:spcPts val="0"/>
              </a:spcAft>
              <a:buSzPts val="4800"/>
              <a:buFont typeface="Lexend Medium"/>
              <a:buNone/>
              <a:defRPr i="0" u="none" strike="noStrike" cap="none">
                <a:solidFill>
                  <a:srgbClr val="000000"/>
                </a:solidFill>
                <a:latin typeface="Lexend Medium"/>
                <a:ea typeface="Lexend Medium"/>
                <a:cs typeface="Lexend Medium"/>
                <a:sym typeface="Lexend Medium"/>
              </a:defRPr>
            </a:lvl5pPr>
            <a:lvl6pPr marR="0" lvl="5" algn="l" rtl="0">
              <a:lnSpc>
                <a:spcPct val="100000"/>
              </a:lnSpc>
              <a:spcBef>
                <a:spcPts val="0"/>
              </a:spcBef>
              <a:spcAft>
                <a:spcPts val="0"/>
              </a:spcAft>
              <a:buSzPts val="4800"/>
              <a:buFont typeface="Lexend Medium"/>
              <a:buNone/>
              <a:defRPr i="0" u="none" strike="noStrike" cap="none">
                <a:solidFill>
                  <a:srgbClr val="000000"/>
                </a:solidFill>
                <a:latin typeface="Lexend Medium"/>
                <a:ea typeface="Lexend Medium"/>
                <a:cs typeface="Lexend Medium"/>
                <a:sym typeface="Lexend Medium"/>
              </a:defRPr>
            </a:lvl6pPr>
            <a:lvl7pPr marR="0" lvl="6" algn="l" rtl="0">
              <a:lnSpc>
                <a:spcPct val="100000"/>
              </a:lnSpc>
              <a:spcBef>
                <a:spcPts val="0"/>
              </a:spcBef>
              <a:spcAft>
                <a:spcPts val="0"/>
              </a:spcAft>
              <a:buSzPts val="4800"/>
              <a:buFont typeface="Lexend Medium"/>
              <a:buNone/>
              <a:defRPr i="0" u="none" strike="noStrike" cap="none">
                <a:solidFill>
                  <a:srgbClr val="000000"/>
                </a:solidFill>
                <a:latin typeface="Lexend Medium"/>
                <a:ea typeface="Lexend Medium"/>
                <a:cs typeface="Lexend Medium"/>
                <a:sym typeface="Lexend Medium"/>
              </a:defRPr>
            </a:lvl7pPr>
            <a:lvl8pPr marR="0" lvl="7" algn="l" rtl="0">
              <a:lnSpc>
                <a:spcPct val="100000"/>
              </a:lnSpc>
              <a:spcBef>
                <a:spcPts val="0"/>
              </a:spcBef>
              <a:spcAft>
                <a:spcPts val="0"/>
              </a:spcAft>
              <a:buSzPts val="4800"/>
              <a:buFont typeface="Lexend Medium"/>
              <a:buNone/>
              <a:defRPr i="0" u="none" strike="noStrike" cap="none">
                <a:solidFill>
                  <a:srgbClr val="000000"/>
                </a:solidFill>
                <a:latin typeface="Lexend Medium"/>
                <a:ea typeface="Lexend Medium"/>
                <a:cs typeface="Lexend Medium"/>
                <a:sym typeface="Lexend Medium"/>
              </a:defRPr>
            </a:lvl8pPr>
            <a:lvl9pPr marR="0" lvl="8" algn="l" rtl="0">
              <a:lnSpc>
                <a:spcPct val="100000"/>
              </a:lnSpc>
              <a:spcBef>
                <a:spcPts val="0"/>
              </a:spcBef>
              <a:spcAft>
                <a:spcPts val="0"/>
              </a:spcAft>
              <a:buSzPts val="4800"/>
              <a:buFont typeface="Lexend Medium"/>
              <a:buNone/>
              <a:defRPr i="0" u="none" strike="noStrike" cap="none">
                <a:solidFill>
                  <a:srgbClr val="000000"/>
                </a:solidFill>
                <a:latin typeface="Lexend Medium"/>
                <a:ea typeface="Lexend Medium"/>
                <a:cs typeface="Lexend Medium"/>
                <a:sym typeface="Lexend Medium"/>
              </a:defRPr>
            </a:lvl9pPr>
          </a:lstStyle>
          <a:p>
            <a:endParaRPr/>
          </a:p>
        </p:txBody>
      </p:sp>
      <p:sp>
        <p:nvSpPr>
          <p:cNvPr id="224" name="Google Shape;224;p33"/>
          <p:cNvSpPr txBox="1">
            <a:spLocks noGrp="1"/>
          </p:cNvSpPr>
          <p:nvPr>
            <p:ph type="subTitle" idx="1"/>
          </p:nvPr>
        </p:nvSpPr>
        <p:spPr>
          <a:xfrm>
            <a:off x="11704150" y="2377450"/>
            <a:ext cx="5669400" cy="4572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SzPts val="3000"/>
              <a:buFont typeface="Lexend"/>
              <a:buNone/>
              <a:defRPr sz="3000">
                <a:latin typeface="Lexend"/>
                <a:ea typeface="Lexend"/>
                <a:cs typeface="Lexend"/>
                <a:sym typeface="Lexend"/>
              </a:defRPr>
            </a:lvl1pPr>
            <a:lvl2pPr lvl="1"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2pPr>
            <a:lvl3pPr lvl="2"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3pPr>
            <a:lvl4pPr lvl="3"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4pPr>
            <a:lvl5pPr lvl="4"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5pPr>
            <a:lvl6pPr lvl="5"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6pPr>
            <a:lvl7pPr lvl="6"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7pPr>
            <a:lvl8pPr lvl="7"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8pPr>
            <a:lvl9pPr lvl="8"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9pPr>
          </a:lstStyle>
          <a:p>
            <a:endParaRPr/>
          </a:p>
        </p:txBody>
      </p:sp>
      <p:sp>
        <p:nvSpPr>
          <p:cNvPr id="225" name="Google Shape;225;p33"/>
          <p:cNvSpPr txBox="1">
            <a:spLocks noGrp="1"/>
          </p:cNvSpPr>
          <p:nvPr>
            <p:ph type="body" idx="2"/>
          </p:nvPr>
        </p:nvSpPr>
        <p:spPr>
          <a:xfrm>
            <a:off x="11704150" y="3657600"/>
            <a:ext cx="5669400" cy="5715000"/>
          </a:xfrm>
          <a:prstGeom prst="rect">
            <a:avLst/>
          </a:prstGeom>
        </p:spPr>
        <p:txBody>
          <a:bodyPr spcFirstLastPara="1" wrap="square" lIns="0" tIns="0" rIns="0" bIns="0" anchor="t" anchorCtr="0">
            <a:spAutoFit/>
          </a:bodyPr>
          <a:lstStyle>
            <a:lvl1pPr marL="457200" lvl="0" indent="-381000" rtl="0">
              <a:lnSpc>
                <a:spcPct val="115000"/>
              </a:lnSpc>
              <a:spcBef>
                <a:spcPts val="0"/>
              </a:spcBef>
              <a:spcAft>
                <a:spcPts val="0"/>
              </a:spcAft>
              <a:buSzPts val="2400"/>
              <a:buFont typeface="Lexend"/>
              <a:buChar char="●"/>
              <a:defRPr sz="2400">
                <a:latin typeface="Lexend"/>
                <a:ea typeface="Lexend"/>
                <a:cs typeface="Lexend"/>
                <a:sym typeface="Lexend"/>
              </a:defRPr>
            </a:lvl1pPr>
            <a:lvl2pPr marL="914400" lvl="1" indent="-381000" rtl="0">
              <a:lnSpc>
                <a:spcPct val="115000"/>
              </a:lnSpc>
              <a:spcBef>
                <a:spcPts val="1200"/>
              </a:spcBef>
              <a:spcAft>
                <a:spcPts val="0"/>
              </a:spcAft>
              <a:buSzPts val="2400"/>
              <a:buFont typeface="Lexend"/>
              <a:buChar char="‒"/>
              <a:defRPr sz="2400">
                <a:latin typeface="Lexend"/>
                <a:ea typeface="Lexend"/>
                <a:cs typeface="Lexend"/>
                <a:sym typeface="Lexend"/>
              </a:defRPr>
            </a:lvl2pPr>
            <a:lvl3pPr marL="1371600" lvl="2" indent="-381000" rtl="0">
              <a:lnSpc>
                <a:spcPct val="115000"/>
              </a:lnSpc>
              <a:spcBef>
                <a:spcPts val="1200"/>
              </a:spcBef>
              <a:spcAft>
                <a:spcPts val="0"/>
              </a:spcAft>
              <a:buSzPts val="2400"/>
              <a:buFont typeface="Lexend"/>
              <a:buChar char="‒"/>
              <a:defRPr sz="2400">
                <a:latin typeface="Lexend"/>
                <a:ea typeface="Lexend"/>
                <a:cs typeface="Lexend"/>
                <a:sym typeface="Lexend"/>
              </a:defRPr>
            </a:lvl3pPr>
            <a:lvl4pPr marL="1828800" lvl="3" indent="-381000" rtl="0">
              <a:lnSpc>
                <a:spcPct val="115000"/>
              </a:lnSpc>
              <a:spcBef>
                <a:spcPts val="1200"/>
              </a:spcBef>
              <a:spcAft>
                <a:spcPts val="0"/>
              </a:spcAft>
              <a:buSzPts val="2400"/>
              <a:buFont typeface="Lexend"/>
              <a:buChar char="‒"/>
              <a:defRPr sz="2400">
                <a:latin typeface="Lexend"/>
                <a:ea typeface="Lexend"/>
                <a:cs typeface="Lexend"/>
                <a:sym typeface="Lexend"/>
              </a:defRPr>
            </a:lvl4pPr>
            <a:lvl5pPr marL="2286000" lvl="4" indent="-381000" rtl="0">
              <a:lnSpc>
                <a:spcPct val="115000"/>
              </a:lnSpc>
              <a:spcBef>
                <a:spcPts val="1200"/>
              </a:spcBef>
              <a:spcAft>
                <a:spcPts val="0"/>
              </a:spcAft>
              <a:buSzPts val="2400"/>
              <a:buFont typeface="Lexend"/>
              <a:buChar char="‒"/>
              <a:defRPr sz="2400">
                <a:latin typeface="Lexend"/>
                <a:ea typeface="Lexend"/>
                <a:cs typeface="Lexend"/>
                <a:sym typeface="Lexend"/>
              </a:defRPr>
            </a:lvl5pPr>
            <a:lvl6pPr marL="2743200" lvl="5" indent="-381000" rtl="0">
              <a:lnSpc>
                <a:spcPct val="115000"/>
              </a:lnSpc>
              <a:spcBef>
                <a:spcPts val="1200"/>
              </a:spcBef>
              <a:spcAft>
                <a:spcPts val="0"/>
              </a:spcAft>
              <a:buSzPts val="2400"/>
              <a:buFont typeface="Lexend"/>
              <a:buChar char="‒"/>
              <a:defRPr sz="2400">
                <a:latin typeface="Lexend"/>
                <a:ea typeface="Lexend"/>
                <a:cs typeface="Lexend"/>
                <a:sym typeface="Lexend"/>
              </a:defRPr>
            </a:lvl6pPr>
            <a:lvl7pPr marL="3200400" lvl="6" indent="-381000" rtl="0">
              <a:lnSpc>
                <a:spcPct val="115000"/>
              </a:lnSpc>
              <a:spcBef>
                <a:spcPts val="1200"/>
              </a:spcBef>
              <a:spcAft>
                <a:spcPts val="0"/>
              </a:spcAft>
              <a:buSzPts val="2400"/>
              <a:buFont typeface="Lexend"/>
              <a:buChar char="‒"/>
              <a:defRPr sz="2400">
                <a:latin typeface="Lexend"/>
                <a:ea typeface="Lexend"/>
                <a:cs typeface="Lexend"/>
                <a:sym typeface="Lexend"/>
              </a:defRPr>
            </a:lvl7pPr>
            <a:lvl8pPr marL="3657600" lvl="7" indent="-381000" rtl="0">
              <a:lnSpc>
                <a:spcPct val="115000"/>
              </a:lnSpc>
              <a:spcBef>
                <a:spcPts val="1200"/>
              </a:spcBef>
              <a:spcAft>
                <a:spcPts val="0"/>
              </a:spcAft>
              <a:buSzPts val="2400"/>
              <a:buFont typeface="Lexend"/>
              <a:buChar char="‒"/>
              <a:defRPr sz="2400">
                <a:latin typeface="Lexend"/>
                <a:ea typeface="Lexend"/>
                <a:cs typeface="Lexend"/>
                <a:sym typeface="Lexend"/>
              </a:defRPr>
            </a:lvl8pPr>
            <a:lvl9pPr marL="4114800" lvl="8" indent="-381000" rtl="0">
              <a:lnSpc>
                <a:spcPct val="115000"/>
              </a:lnSpc>
              <a:spcBef>
                <a:spcPts val="1200"/>
              </a:spcBef>
              <a:spcAft>
                <a:spcPts val="1200"/>
              </a:spcAft>
              <a:buSzPts val="2400"/>
              <a:buFont typeface="Lexend"/>
              <a:buChar char="‒"/>
              <a:defRPr sz="2400">
                <a:latin typeface="Lexend"/>
                <a:ea typeface="Lexend"/>
                <a:cs typeface="Lexend"/>
                <a:sym typeface="Lexend"/>
              </a:defRPr>
            </a:lvl9pPr>
          </a:lstStyle>
          <a:p>
            <a:endParaRPr/>
          </a:p>
        </p:txBody>
      </p:sp>
      <p:sp>
        <p:nvSpPr>
          <p:cNvPr id="226" name="Google Shape;226;p33"/>
          <p:cNvSpPr>
            <a:spLocks noGrp="1"/>
          </p:cNvSpPr>
          <p:nvPr>
            <p:ph type="pic" idx="3"/>
          </p:nvPr>
        </p:nvSpPr>
        <p:spPr>
          <a:xfrm>
            <a:off x="146400" y="0"/>
            <a:ext cx="10643400" cy="10287000"/>
          </a:xfrm>
          <a:prstGeom prst="rect">
            <a:avLst/>
          </a:prstGeom>
          <a:noFill/>
          <a:ln>
            <a:noFill/>
          </a:ln>
        </p:spPr>
      </p:sp>
      <p:sp>
        <p:nvSpPr>
          <p:cNvPr id="227" name="Google Shape;227;p33"/>
          <p:cNvSpPr txBox="1"/>
          <p:nvPr/>
        </p:nvSpPr>
        <p:spPr>
          <a:xfrm>
            <a:off x="16396200" y="9948300"/>
            <a:ext cx="1739400" cy="338700"/>
          </a:xfrm>
          <a:prstGeom prst="rect">
            <a:avLst/>
          </a:prstGeom>
          <a:noFill/>
          <a:ln>
            <a:noFill/>
          </a:ln>
        </p:spPr>
        <p:txBody>
          <a:bodyPr spcFirstLastPara="1" wrap="square" lIns="91425" tIns="91425" rIns="91425" bIns="91425" anchor="ctr" anchorCtr="0">
            <a:spAutoFit/>
          </a:bodyPr>
          <a:lstStyle/>
          <a:p>
            <a:pPr marL="0" lvl="0" indent="0" algn="r" rtl="0">
              <a:spcBef>
                <a:spcPts val="0"/>
              </a:spcBef>
              <a:spcAft>
                <a:spcPts val="0"/>
              </a:spcAft>
              <a:buNone/>
            </a:pPr>
            <a:r>
              <a:rPr lang="en-US" sz="1000">
                <a:latin typeface="Lexend"/>
                <a:ea typeface="Lexend"/>
                <a:cs typeface="Lexend"/>
                <a:sym typeface="Lexend"/>
              </a:rPr>
              <a:t>© 2024 SPLUNK INC.</a:t>
            </a:r>
            <a:endParaRPr sz="1000">
              <a:latin typeface="Lexend"/>
              <a:ea typeface="Lexend"/>
              <a:cs typeface="Lexend"/>
              <a:sym typeface="Lexend"/>
            </a:endParaRPr>
          </a:p>
        </p:txBody>
      </p:sp>
      <p:sp>
        <p:nvSpPr>
          <p:cNvPr id="228" name="Google Shape;228;p33"/>
          <p:cNvSpPr/>
          <p:nvPr/>
        </p:nvSpPr>
        <p:spPr>
          <a:xfrm>
            <a:off x="0" y="0"/>
            <a:ext cx="146400" cy="10287000"/>
          </a:xfrm>
          <a:prstGeom prst="rect">
            <a:avLst/>
          </a:prstGeom>
          <a:gradFill>
            <a:gsLst>
              <a:gs pos="0">
                <a:schemeClr val="accent3"/>
              </a:gs>
              <a:gs pos="17000">
                <a:schemeClr val="accent3"/>
              </a:gs>
              <a:gs pos="45000">
                <a:schemeClr val="accent2"/>
              </a:gs>
              <a:gs pos="85000">
                <a:schemeClr val="accent1"/>
              </a:gs>
              <a:gs pos="100000">
                <a:schemeClr val="accent1"/>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Device Phone with Content">
  <p:cSld name="Phone with Content">
    <p:spTree>
      <p:nvGrpSpPr>
        <p:cNvPr id="1" name="Shape 229"/>
        <p:cNvGrpSpPr/>
        <p:nvPr/>
      </p:nvGrpSpPr>
      <p:grpSpPr>
        <a:xfrm>
          <a:off x="0" y="0"/>
          <a:ext cx="0" cy="0"/>
          <a:chOff x="0" y="0"/>
          <a:chExt cx="0" cy="0"/>
        </a:xfrm>
      </p:grpSpPr>
      <p:sp>
        <p:nvSpPr>
          <p:cNvPr id="230" name="Google Shape;230;p34"/>
          <p:cNvSpPr/>
          <p:nvPr/>
        </p:nvSpPr>
        <p:spPr>
          <a:xfrm>
            <a:off x="12253025" y="0"/>
            <a:ext cx="6035100" cy="10287000"/>
          </a:xfrm>
          <a:prstGeom prst="rect">
            <a:avLst/>
          </a:prstGeom>
          <a:gradFill>
            <a:gsLst>
              <a:gs pos="0">
                <a:schemeClr val="dk1"/>
              </a:gs>
              <a:gs pos="36000">
                <a:schemeClr val="dk1"/>
              </a:gs>
              <a:gs pos="85000">
                <a:srgbClr val="20003F"/>
              </a:gs>
              <a:gs pos="100000">
                <a:srgbClr val="20003F"/>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231" name="Google Shape;231;p34"/>
          <p:cNvSpPr txBox="1"/>
          <p:nvPr/>
        </p:nvSpPr>
        <p:spPr>
          <a:xfrm>
            <a:off x="152400" y="9948300"/>
            <a:ext cx="1739400" cy="3387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US" sz="1000">
                <a:latin typeface="Lexend"/>
                <a:ea typeface="Lexend"/>
                <a:cs typeface="Lexend"/>
                <a:sym typeface="Lexend"/>
              </a:rPr>
              <a:t>© 2024 SPLUNK INC.</a:t>
            </a:r>
            <a:endParaRPr sz="1000">
              <a:latin typeface="Lexend"/>
              <a:ea typeface="Lexend"/>
              <a:cs typeface="Lexend"/>
              <a:sym typeface="Lexend"/>
            </a:endParaRPr>
          </a:p>
        </p:txBody>
      </p:sp>
      <p:sp>
        <p:nvSpPr>
          <p:cNvPr id="232" name="Google Shape;232;p34"/>
          <p:cNvSpPr>
            <a:spLocks noGrp="1"/>
          </p:cNvSpPr>
          <p:nvPr>
            <p:ph type="pic" idx="2"/>
          </p:nvPr>
        </p:nvSpPr>
        <p:spPr>
          <a:xfrm>
            <a:off x="10246237" y="1092586"/>
            <a:ext cx="3897900" cy="8412600"/>
          </a:xfrm>
          <a:prstGeom prst="roundRect">
            <a:avLst>
              <a:gd name="adj" fmla="val 11920"/>
            </a:avLst>
          </a:prstGeom>
          <a:noFill/>
          <a:ln>
            <a:noFill/>
          </a:ln>
        </p:spPr>
      </p:sp>
      <p:pic>
        <p:nvPicPr>
          <p:cNvPr id="233" name="Google Shape;233;p34"/>
          <p:cNvPicPr preferRelativeResize="0"/>
          <p:nvPr/>
        </p:nvPicPr>
        <p:blipFill>
          <a:blip r:embed="rId2">
            <a:alphaModFix/>
          </a:blip>
          <a:stretch>
            <a:fillRect/>
          </a:stretch>
        </p:blipFill>
        <p:spPr>
          <a:xfrm>
            <a:off x="10034173" y="914400"/>
            <a:ext cx="4324555" cy="8768973"/>
          </a:xfrm>
          <a:prstGeom prst="rect">
            <a:avLst/>
          </a:prstGeom>
          <a:noFill/>
          <a:ln>
            <a:noFill/>
          </a:ln>
        </p:spPr>
      </p:pic>
      <p:sp>
        <p:nvSpPr>
          <p:cNvPr id="234" name="Google Shape;234;p34"/>
          <p:cNvSpPr txBox="1">
            <a:spLocks noGrp="1"/>
          </p:cNvSpPr>
          <p:nvPr>
            <p:ph type="ctrTitle"/>
          </p:nvPr>
        </p:nvSpPr>
        <p:spPr>
          <a:xfrm>
            <a:off x="914400" y="914400"/>
            <a:ext cx="7955400" cy="630900"/>
          </a:xfrm>
          <a:prstGeom prst="rect">
            <a:avLst/>
          </a:prstGeom>
          <a:noFill/>
          <a:ln>
            <a:noFill/>
          </a:ln>
        </p:spPr>
        <p:txBody>
          <a:bodyPr spcFirstLastPara="1" wrap="square" lIns="0" tIns="0" rIns="0" bIns="0" anchor="t" anchorCtr="0">
            <a:spAutoFit/>
          </a:bodyPr>
          <a:lstStyle>
            <a:lvl1pPr lvl="0" algn="l" rtl="0">
              <a:lnSpc>
                <a:spcPct val="85000"/>
              </a:lnSpc>
              <a:spcBef>
                <a:spcPts val="0"/>
              </a:spcBef>
              <a:spcAft>
                <a:spcPts val="0"/>
              </a:spcAft>
              <a:buClr>
                <a:schemeClr val="dk1"/>
              </a:buClr>
              <a:buSzPts val="4800"/>
              <a:buNone/>
              <a:defRPr i="0">
                <a:solidFill>
                  <a:schemeClr val="dk1"/>
                </a:solidFill>
              </a:defRPr>
            </a:lvl1pPr>
            <a:lvl2pPr lvl="1" algn="l" rtl="0">
              <a:lnSpc>
                <a:spcPct val="100000"/>
              </a:lnSpc>
              <a:spcBef>
                <a:spcPts val="0"/>
              </a:spcBef>
              <a:spcAft>
                <a:spcPts val="0"/>
              </a:spcAft>
              <a:buSzPts val="2100"/>
              <a:buNone/>
              <a:defRPr/>
            </a:lvl2pPr>
            <a:lvl3pPr lvl="2" algn="l" rtl="0">
              <a:lnSpc>
                <a:spcPct val="100000"/>
              </a:lnSpc>
              <a:spcBef>
                <a:spcPts val="0"/>
              </a:spcBef>
              <a:spcAft>
                <a:spcPts val="0"/>
              </a:spcAft>
              <a:buSzPts val="2100"/>
              <a:buNone/>
              <a:defRPr/>
            </a:lvl3pPr>
            <a:lvl4pPr lvl="3" algn="l" rtl="0">
              <a:lnSpc>
                <a:spcPct val="100000"/>
              </a:lnSpc>
              <a:spcBef>
                <a:spcPts val="0"/>
              </a:spcBef>
              <a:spcAft>
                <a:spcPts val="0"/>
              </a:spcAft>
              <a:buSzPts val="2100"/>
              <a:buNone/>
              <a:defRPr/>
            </a:lvl4pPr>
            <a:lvl5pPr lvl="4" algn="l" rtl="0">
              <a:lnSpc>
                <a:spcPct val="100000"/>
              </a:lnSpc>
              <a:spcBef>
                <a:spcPts val="0"/>
              </a:spcBef>
              <a:spcAft>
                <a:spcPts val="0"/>
              </a:spcAft>
              <a:buSzPts val="2100"/>
              <a:buNone/>
              <a:defRPr/>
            </a:lvl5pPr>
            <a:lvl6pPr lvl="5" algn="l" rtl="0">
              <a:lnSpc>
                <a:spcPct val="100000"/>
              </a:lnSpc>
              <a:spcBef>
                <a:spcPts val="0"/>
              </a:spcBef>
              <a:spcAft>
                <a:spcPts val="0"/>
              </a:spcAft>
              <a:buSzPts val="2100"/>
              <a:buNone/>
              <a:defRPr/>
            </a:lvl6pPr>
            <a:lvl7pPr lvl="6" algn="l" rtl="0">
              <a:lnSpc>
                <a:spcPct val="100000"/>
              </a:lnSpc>
              <a:spcBef>
                <a:spcPts val="0"/>
              </a:spcBef>
              <a:spcAft>
                <a:spcPts val="0"/>
              </a:spcAft>
              <a:buSzPts val="2100"/>
              <a:buNone/>
              <a:defRPr/>
            </a:lvl7pPr>
            <a:lvl8pPr lvl="7" algn="l" rtl="0">
              <a:lnSpc>
                <a:spcPct val="100000"/>
              </a:lnSpc>
              <a:spcBef>
                <a:spcPts val="0"/>
              </a:spcBef>
              <a:spcAft>
                <a:spcPts val="0"/>
              </a:spcAft>
              <a:buSzPts val="2100"/>
              <a:buNone/>
              <a:defRPr/>
            </a:lvl8pPr>
            <a:lvl9pPr lvl="8" algn="l" rtl="0">
              <a:lnSpc>
                <a:spcPct val="100000"/>
              </a:lnSpc>
              <a:spcBef>
                <a:spcPts val="0"/>
              </a:spcBef>
              <a:spcAft>
                <a:spcPts val="0"/>
              </a:spcAft>
              <a:buSzPts val="2100"/>
              <a:buNone/>
              <a:defRPr/>
            </a:lvl9pPr>
          </a:lstStyle>
          <a:p>
            <a:endParaRPr/>
          </a:p>
        </p:txBody>
      </p:sp>
      <p:sp>
        <p:nvSpPr>
          <p:cNvPr id="235" name="Google Shape;235;p34"/>
          <p:cNvSpPr txBox="1">
            <a:spLocks noGrp="1"/>
          </p:cNvSpPr>
          <p:nvPr>
            <p:ph type="subTitle" idx="1"/>
          </p:nvPr>
        </p:nvSpPr>
        <p:spPr>
          <a:xfrm>
            <a:off x="914400" y="1737350"/>
            <a:ext cx="7955400" cy="457200"/>
          </a:xfrm>
          <a:prstGeom prst="rect">
            <a:avLst/>
          </a:prstGeom>
        </p:spPr>
        <p:txBody>
          <a:bodyPr spcFirstLastPara="1" wrap="square" lIns="0" tIns="0" rIns="0" bIns="0" anchor="t" anchorCtr="0">
            <a:sp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6" name="Google Shape;236;p34"/>
          <p:cNvSpPr txBox="1">
            <a:spLocks noGrp="1"/>
          </p:cNvSpPr>
          <p:nvPr>
            <p:ph type="body" idx="3"/>
          </p:nvPr>
        </p:nvSpPr>
        <p:spPr>
          <a:xfrm>
            <a:off x="914400" y="3017525"/>
            <a:ext cx="7955400" cy="63552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1200"/>
              </a:spcBef>
              <a:spcAft>
                <a:spcPts val="0"/>
              </a:spcAft>
              <a:buSzPts val="2400"/>
              <a:buChar char="‒"/>
              <a:defRPr/>
            </a:lvl2pPr>
            <a:lvl3pPr marL="1371600" lvl="2" indent="-381000" rtl="0">
              <a:spcBef>
                <a:spcPts val="1200"/>
              </a:spcBef>
              <a:spcAft>
                <a:spcPts val="0"/>
              </a:spcAft>
              <a:buSzPts val="2400"/>
              <a:buChar char="‒"/>
              <a:defRPr/>
            </a:lvl3pPr>
            <a:lvl4pPr marL="1828800" lvl="3" indent="-381000" rtl="0">
              <a:spcBef>
                <a:spcPts val="1200"/>
              </a:spcBef>
              <a:spcAft>
                <a:spcPts val="0"/>
              </a:spcAft>
              <a:buSzPts val="2400"/>
              <a:buChar char="‒"/>
              <a:defRPr/>
            </a:lvl4pPr>
            <a:lvl5pPr marL="2286000" lvl="4" indent="-381000" rtl="0">
              <a:spcBef>
                <a:spcPts val="1200"/>
              </a:spcBef>
              <a:spcAft>
                <a:spcPts val="0"/>
              </a:spcAft>
              <a:buSzPts val="2400"/>
              <a:buChar char="‒"/>
              <a:defRPr/>
            </a:lvl5pPr>
            <a:lvl6pPr marL="2743200" lvl="5" indent="-381000" rtl="0">
              <a:spcBef>
                <a:spcPts val="1200"/>
              </a:spcBef>
              <a:spcAft>
                <a:spcPts val="0"/>
              </a:spcAft>
              <a:buSzPts val="2400"/>
              <a:buChar char="‒"/>
              <a:defRPr/>
            </a:lvl6pPr>
            <a:lvl7pPr marL="3200400" lvl="6" indent="-381000" rtl="0">
              <a:spcBef>
                <a:spcPts val="1200"/>
              </a:spcBef>
              <a:spcAft>
                <a:spcPts val="0"/>
              </a:spcAft>
              <a:buSzPts val="2400"/>
              <a:buChar char="‒"/>
              <a:defRPr/>
            </a:lvl7pPr>
            <a:lvl8pPr marL="3657600" lvl="7" indent="-381000" rtl="0">
              <a:spcBef>
                <a:spcPts val="1200"/>
              </a:spcBef>
              <a:spcAft>
                <a:spcPts val="0"/>
              </a:spcAft>
              <a:buSzPts val="2400"/>
              <a:buChar char="‒"/>
              <a:defRPr/>
            </a:lvl8pPr>
            <a:lvl9pPr marL="4114800" lvl="8" indent="-381000" rtl="0">
              <a:spcBef>
                <a:spcPts val="1200"/>
              </a:spcBef>
              <a:spcAft>
                <a:spcPts val="1200"/>
              </a:spcAft>
              <a:buSzPts val="24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Device Tablet with Content">
  <p:cSld name="Tablet with Content">
    <p:spTree>
      <p:nvGrpSpPr>
        <p:cNvPr id="1" name="Shape 237"/>
        <p:cNvGrpSpPr/>
        <p:nvPr/>
      </p:nvGrpSpPr>
      <p:grpSpPr>
        <a:xfrm>
          <a:off x="0" y="0"/>
          <a:ext cx="0" cy="0"/>
          <a:chOff x="0" y="0"/>
          <a:chExt cx="0" cy="0"/>
        </a:xfrm>
      </p:grpSpPr>
      <p:sp>
        <p:nvSpPr>
          <p:cNvPr id="238" name="Google Shape;238;p35"/>
          <p:cNvSpPr/>
          <p:nvPr/>
        </p:nvSpPr>
        <p:spPr>
          <a:xfrm>
            <a:off x="12253025" y="0"/>
            <a:ext cx="6035100" cy="10287000"/>
          </a:xfrm>
          <a:prstGeom prst="rect">
            <a:avLst/>
          </a:prstGeom>
          <a:gradFill>
            <a:gsLst>
              <a:gs pos="0">
                <a:schemeClr val="dk1"/>
              </a:gs>
              <a:gs pos="36000">
                <a:schemeClr val="dk1"/>
              </a:gs>
              <a:gs pos="85000">
                <a:srgbClr val="20003F"/>
              </a:gs>
              <a:gs pos="100000">
                <a:srgbClr val="20003F"/>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pic>
        <p:nvPicPr>
          <p:cNvPr id="239" name="Google Shape;239;p35"/>
          <p:cNvPicPr preferRelativeResize="0"/>
          <p:nvPr/>
        </p:nvPicPr>
        <p:blipFill>
          <a:blip r:embed="rId2">
            <a:alphaModFix/>
          </a:blip>
          <a:stretch>
            <a:fillRect/>
          </a:stretch>
        </p:blipFill>
        <p:spPr>
          <a:xfrm>
            <a:off x="9144001" y="741663"/>
            <a:ext cx="6349125" cy="8803676"/>
          </a:xfrm>
          <a:prstGeom prst="rect">
            <a:avLst/>
          </a:prstGeom>
          <a:noFill/>
          <a:ln>
            <a:noFill/>
          </a:ln>
        </p:spPr>
      </p:pic>
      <p:sp>
        <p:nvSpPr>
          <p:cNvPr id="240" name="Google Shape;240;p35"/>
          <p:cNvSpPr>
            <a:spLocks noGrp="1"/>
          </p:cNvSpPr>
          <p:nvPr>
            <p:ph type="pic" idx="2"/>
          </p:nvPr>
        </p:nvSpPr>
        <p:spPr>
          <a:xfrm>
            <a:off x="9451163" y="1048951"/>
            <a:ext cx="5734800" cy="8189100"/>
          </a:xfrm>
          <a:prstGeom prst="roundRect">
            <a:avLst>
              <a:gd name="adj" fmla="val 2381"/>
            </a:avLst>
          </a:prstGeom>
          <a:noFill/>
          <a:ln>
            <a:noFill/>
          </a:ln>
        </p:spPr>
      </p:sp>
      <p:sp>
        <p:nvSpPr>
          <p:cNvPr id="241" name="Google Shape;241;p35"/>
          <p:cNvSpPr txBox="1"/>
          <p:nvPr/>
        </p:nvSpPr>
        <p:spPr>
          <a:xfrm>
            <a:off x="152400" y="9948300"/>
            <a:ext cx="1739400" cy="3387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US" sz="1000">
                <a:latin typeface="Lexend"/>
                <a:ea typeface="Lexend"/>
                <a:cs typeface="Lexend"/>
                <a:sym typeface="Lexend"/>
              </a:rPr>
              <a:t>© 2024 SPLUNK INC.</a:t>
            </a:r>
            <a:endParaRPr sz="1000">
              <a:latin typeface="Lexend"/>
              <a:ea typeface="Lexend"/>
              <a:cs typeface="Lexend"/>
              <a:sym typeface="Lexend"/>
            </a:endParaRPr>
          </a:p>
        </p:txBody>
      </p:sp>
      <p:sp>
        <p:nvSpPr>
          <p:cNvPr id="242" name="Google Shape;242;p35"/>
          <p:cNvSpPr txBox="1">
            <a:spLocks noGrp="1"/>
          </p:cNvSpPr>
          <p:nvPr>
            <p:ph type="ctrTitle"/>
          </p:nvPr>
        </p:nvSpPr>
        <p:spPr>
          <a:xfrm>
            <a:off x="914400" y="914400"/>
            <a:ext cx="7955400" cy="630900"/>
          </a:xfrm>
          <a:prstGeom prst="rect">
            <a:avLst/>
          </a:prstGeom>
          <a:noFill/>
          <a:ln>
            <a:noFill/>
          </a:ln>
        </p:spPr>
        <p:txBody>
          <a:bodyPr spcFirstLastPara="1" wrap="square" lIns="0" tIns="0" rIns="0" bIns="0" anchor="t" anchorCtr="0">
            <a:noAutofit/>
          </a:bodyPr>
          <a:lstStyle>
            <a:lvl1pPr lvl="0" algn="l" rtl="0">
              <a:lnSpc>
                <a:spcPct val="85000"/>
              </a:lnSpc>
              <a:spcBef>
                <a:spcPts val="0"/>
              </a:spcBef>
              <a:spcAft>
                <a:spcPts val="0"/>
              </a:spcAft>
              <a:buClr>
                <a:schemeClr val="dk1"/>
              </a:buClr>
              <a:buSzPts val="4800"/>
              <a:buNone/>
              <a:defRPr i="0">
                <a:solidFill>
                  <a:schemeClr val="dk1"/>
                </a:solidFill>
              </a:defRPr>
            </a:lvl1pPr>
            <a:lvl2pPr lvl="1" algn="l" rtl="0">
              <a:lnSpc>
                <a:spcPct val="100000"/>
              </a:lnSpc>
              <a:spcBef>
                <a:spcPts val="0"/>
              </a:spcBef>
              <a:spcAft>
                <a:spcPts val="0"/>
              </a:spcAft>
              <a:buSzPts val="2100"/>
              <a:buNone/>
              <a:defRPr/>
            </a:lvl2pPr>
            <a:lvl3pPr lvl="2" algn="l" rtl="0">
              <a:lnSpc>
                <a:spcPct val="100000"/>
              </a:lnSpc>
              <a:spcBef>
                <a:spcPts val="0"/>
              </a:spcBef>
              <a:spcAft>
                <a:spcPts val="0"/>
              </a:spcAft>
              <a:buSzPts val="2100"/>
              <a:buNone/>
              <a:defRPr/>
            </a:lvl3pPr>
            <a:lvl4pPr lvl="3" algn="l" rtl="0">
              <a:lnSpc>
                <a:spcPct val="100000"/>
              </a:lnSpc>
              <a:spcBef>
                <a:spcPts val="0"/>
              </a:spcBef>
              <a:spcAft>
                <a:spcPts val="0"/>
              </a:spcAft>
              <a:buSzPts val="2100"/>
              <a:buNone/>
              <a:defRPr/>
            </a:lvl4pPr>
            <a:lvl5pPr lvl="4" algn="l" rtl="0">
              <a:lnSpc>
                <a:spcPct val="100000"/>
              </a:lnSpc>
              <a:spcBef>
                <a:spcPts val="0"/>
              </a:spcBef>
              <a:spcAft>
                <a:spcPts val="0"/>
              </a:spcAft>
              <a:buSzPts val="2100"/>
              <a:buNone/>
              <a:defRPr/>
            </a:lvl5pPr>
            <a:lvl6pPr lvl="5" algn="l" rtl="0">
              <a:lnSpc>
                <a:spcPct val="100000"/>
              </a:lnSpc>
              <a:spcBef>
                <a:spcPts val="0"/>
              </a:spcBef>
              <a:spcAft>
                <a:spcPts val="0"/>
              </a:spcAft>
              <a:buSzPts val="2100"/>
              <a:buNone/>
              <a:defRPr/>
            </a:lvl6pPr>
            <a:lvl7pPr lvl="6" algn="l" rtl="0">
              <a:lnSpc>
                <a:spcPct val="100000"/>
              </a:lnSpc>
              <a:spcBef>
                <a:spcPts val="0"/>
              </a:spcBef>
              <a:spcAft>
                <a:spcPts val="0"/>
              </a:spcAft>
              <a:buSzPts val="2100"/>
              <a:buNone/>
              <a:defRPr/>
            </a:lvl7pPr>
            <a:lvl8pPr lvl="7" algn="l" rtl="0">
              <a:lnSpc>
                <a:spcPct val="100000"/>
              </a:lnSpc>
              <a:spcBef>
                <a:spcPts val="0"/>
              </a:spcBef>
              <a:spcAft>
                <a:spcPts val="0"/>
              </a:spcAft>
              <a:buSzPts val="2100"/>
              <a:buNone/>
              <a:defRPr/>
            </a:lvl8pPr>
            <a:lvl9pPr lvl="8" algn="l" rtl="0">
              <a:lnSpc>
                <a:spcPct val="100000"/>
              </a:lnSpc>
              <a:spcBef>
                <a:spcPts val="0"/>
              </a:spcBef>
              <a:spcAft>
                <a:spcPts val="0"/>
              </a:spcAft>
              <a:buSzPts val="2100"/>
              <a:buNone/>
              <a:defRPr/>
            </a:lvl9pPr>
          </a:lstStyle>
          <a:p>
            <a:endParaRPr/>
          </a:p>
        </p:txBody>
      </p:sp>
      <p:sp>
        <p:nvSpPr>
          <p:cNvPr id="243" name="Google Shape;243;p35"/>
          <p:cNvSpPr txBox="1">
            <a:spLocks noGrp="1"/>
          </p:cNvSpPr>
          <p:nvPr>
            <p:ph type="subTitle" idx="1"/>
          </p:nvPr>
        </p:nvSpPr>
        <p:spPr>
          <a:xfrm>
            <a:off x="914400" y="1737350"/>
            <a:ext cx="7955400" cy="4572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4" name="Google Shape;244;p35"/>
          <p:cNvSpPr txBox="1">
            <a:spLocks noGrp="1"/>
          </p:cNvSpPr>
          <p:nvPr>
            <p:ph type="body" idx="3"/>
          </p:nvPr>
        </p:nvSpPr>
        <p:spPr>
          <a:xfrm>
            <a:off x="914400" y="3017525"/>
            <a:ext cx="7955400" cy="63552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1200"/>
              </a:spcBef>
              <a:spcAft>
                <a:spcPts val="0"/>
              </a:spcAft>
              <a:buSzPts val="2400"/>
              <a:buChar char="‒"/>
              <a:defRPr/>
            </a:lvl2pPr>
            <a:lvl3pPr marL="1371600" lvl="2" indent="-381000" rtl="0">
              <a:spcBef>
                <a:spcPts val="1200"/>
              </a:spcBef>
              <a:spcAft>
                <a:spcPts val="0"/>
              </a:spcAft>
              <a:buSzPts val="2400"/>
              <a:buChar char="‒"/>
              <a:defRPr/>
            </a:lvl3pPr>
            <a:lvl4pPr marL="1828800" lvl="3" indent="-381000" rtl="0">
              <a:spcBef>
                <a:spcPts val="1200"/>
              </a:spcBef>
              <a:spcAft>
                <a:spcPts val="0"/>
              </a:spcAft>
              <a:buSzPts val="2400"/>
              <a:buChar char="‒"/>
              <a:defRPr/>
            </a:lvl4pPr>
            <a:lvl5pPr marL="2286000" lvl="4" indent="-381000" rtl="0">
              <a:spcBef>
                <a:spcPts val="1200"/>
              </a:spcBef>
              <a:spcAft>
                <a:spcPts val="0"/>
              </a:spcAft>
              <a:buSzPts val="2400"/>
              <a:buChar char="‒"/>
              <a:defRPr/>
            </a:lvl5pPr>
            <a:lvl6pPr marL="2743200" lvl="5" indent="-381000" rtl="0">
              <a:spcBef>
                <a:spcPts val="1200"/>
              </a:spcBef>
              <a:spcAft>
                <a:spcPts val="0"/>
              </a:spcAft>
              <a:buSzPts val="2400"/>
              <a:buChar char="‒"/>
              <a:defRPr/>
            </a:lvl6pPr>
            <a:lvl7pPr marL="3200400" lvl="6" indent="-381000" rtl="0">
              <a:spcBef>
                <a:spcPts val="1200"/>
              </a:spcBef>
              <a:spcAft>
                <a:spcPts val="0"/>
              </a:spcAft>
              <a:buSzPts val="2400"/>
              <a:buChar char="‒"/>
              <a:defRPr/>
            </a:lvl7pPr>
            <a:lvl8pPr marL="3657600" lvl="7" indent="-381000" rtl="0">
              <a:spcBef>
                <a:spcPts val="1200"/>
              </a:spcBef>
              <a:spcAft>
                <a:spcPts val="0"/>
              </a:spcAft>
              <a:buSzPts val="2400"/>
              <a:buChar char="‒"/>
              <a:defRPr/>
            </a:lvl8pPr>
            <a:lvl9pPr marL="4114800" lvl="8" indent="-381000" rtl="0">
              <a:spcBef>
                <a:spcPts val="1200"/>
              </a:spcBef>
              <a:spcAft>
                <a:spcPts val="1200"/>
              </a:spcAft>
              <a:buSzPts val="24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Device Laptop with Content">
  <p:cSld name="CUSTOM">
    <p:spTree>
      <p:nvGrpSpPr>
        <p:cNvPr id="1" name="Shape 245"/>
        <p:cNvGrpSpPr/>
        <p:nvPr/>
      </p:nvGrpSpPr>
      <p:grpSpPr>
        <a:xfrm>
          <a:off x="0" y="0"/>
          <a:ext cx="0" cy="0"/>
          <a:chOff x="0" y="0"/>
          <a:chExt cx="0" cy="0"/>
        </a:xfrm>
      </p:grpSpPr>
      <p:sp>
        <p:nvSpPr>
          <p:cNvPr id="246" name="Google Shape;246;p36"/>
          <p:cNvSpPr/>
          <p:nvPr/>
        </p:nvSpPr>
        <p:spPr>
          <a:xfrm>
            <a:off x="9144000" y="0"/>
            <a:ext cx="9144000" cy="10287000"/>
          </a:xfrm>
          <a:prstGeom prst="rect">
            <a:avLst/>
          </a:prstGeom>
          <a:gradFill>
            <a:gsLst>
              <a:gs pos="0">
                <a:schemeClr val="dk1"/>
              </a:gs>
              <a:gs pos="36000">
                <a:schemeClr val="dk1"/>
              </a:gs>
              <a:gs pos="85000">
                <a:srgbClr val="20003F"/>
              </a:gs>
              <a:gs pos="100000">
                <a:srgbClr val="20003F"/>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pic>
        <p:nvPicPr>
          <p:cNvPr id="247" name="Google Shape;247;p36"/>
          <p:cNvPicPr preferRelativeResize="0"/>
          <p:nvPr/>
        </p:nvPicPr>
        <p:blipFill>
          <a:blip r:embed="rId2">
            <a:alphaModFix/>
          </a:blip>
          <a:stretch>
            <a:fillRect/>
          </a:stretch>
        </p:blipFill>
        <p:spPr>
          <a:xfrm>
            <a:off x="5989453" y="912175"/>
            <a:ext cx="14063099" cy="8460424"/>
          </a:xfrm>
          <a:prstGeom prst="rect">
            <a:avLst/>
          </a:prstGeom>
          <a:noFill/>
          <a:ln>
            <a:noFill/>
          </a:ln>
        </p:spPr>
      </p:pic>
      <p:sp>
        <p:nvSpPr>
          <p:cNvPr id="248" name="Google Shape;248;p36"/>
          <p:cNvSpPr>
            <a:spLocks noGrp="1"/>
          </p:cNvSpPr>
          <p:nvPr>
            <p:ph type="pic" idx="2"/>
          </p:nvPr>
        </p:nvSpPr>
        <p:spPr>
          <a:xfrm>
            <a:off x="7257825" y="1081775"/>
            <a:ext cx="11537400" cy="7460100"/>
          </a:xfrm>
          <a:prstGeom prst="snipRoundRect">
            <a:avLst>
              <a:gd name="adj1" fmla="val 1450"/>
              <a:gd name="adj2" fmla="val 1191"/>
            </a:avLst>
          </a:prstGeom>
          <a:noFill/>
          <a:ln>
            <a:noFill/>
          </a:ln>
        </p:spPr>
      </p:sp>
      <p:sp>
        <p:nvSpPr>
          <p:cNvPr id="249" name="Google Shape;249;p36"/>
          <p:cNvSpPr txBox="1">
            <a:spLocks noGrp="1"/>
          </p:cNvSpPr>
          <p:nvPr>
            <p:ph type="ctrTitle"/>
          </p:nvPr>
        </p:nvSpPr>
        <p:spPr>
          <a:xfrm>
            <a:off x="914400" y="914400"/>
            <a:ext cx="5120400" cy="1261800"/>
          </a:xfrm>
          <a:prstGeom prst="rect">
            <a:avLst/>
          </a:prstGeom>
          <a:noFill/>
          <a:ln>
            <a:noFill/>
          </a:ln>
        </p:spPr>
        <p:txBody>
          <a:bodyPr spcFirstLastPara="1" wrap="square" lIns="0" tIns="0" rIns="0" bIns="0" anchor="t" anchorCtr="0">
            <a:spAutoFit/>
          </a:bodyPr>
          <a:lstStyle>
            <a:lvl1pPr lvl="0" algn="l" rtl="0">
              <a:lnSpc>
                <a:spcPct val="85000"/>
              </a:lnSpc>
              <a:spcBef>
                <a:spcPts val="0"/>
              </a:spcBef>
              <a:spcAft>
                <a:spcPts val="0"/>
              </a:spcAft>
              <a:buClr>
                <a:schemeClr val="dk1"/>
              </a:buClr>
              <a:buSzPts val="4800"/>
              <a:buNone/>
              <a:defRPr i="0">
                <a:solidFill>
                  <a:schemeClr val="dk1"/>
                </a:solidFill>
              </a:defRPr>
            </a:lvl1pPr>
            <a:lvl2pPr lvl="1" algn="l" rtl="0">
              <a:lnSpc>
                <a:spcPct val="100000"/>
              </a:lnSpc>
              <a:spcBef>
                <a:spcPts val="0"/>
              </a:spcBef>
              <a:spcAft>
                <a:spcPts val="0"/>
              </a:spcAft>
              <a:buSzPts val="2100"/>
              <a:buNone/>
              <a:defRPr/>
            </a:lvl2pPr>
            <a:lvl3pPr lvl="2" algn="l" rtl="0">
              <a:lnSpc>
                <a:spcPct val="100000"/>
              </a:lnSpc>
              <a:spcBef>
                <a:spcPts val="0"/>
              </a:spcBef>
              <a:spcAft>
                <a:spcPts val="0"/>
              </a:spcAft>
              <a:buSzPts val="2100"/>
              <a:buNone/>
              <a:defRPr/>
            </a:lvl3pPr>
            <a:lvl4pPr lvl="3" algn="l" rtl="0">
              <a:lnSpc>
                <a:spcPct val="100000"/>
              </a:lnSpc>
              <a:spcBef>
                <a:spcPts val="0"/>
              </a:spcBef>
              <a:spcAft>
                <a:spcPts val="0"/>
              </a:spcAft>
              <a:buSzPts val="2100"/>
              <a:buNone/>
              <a:defRPr/>
            </a:lvl4pPr>
            <a:lvl5pPr lvl="4" algn="l" rtl="0">
              <a:lnSpc>
                <a:spcPct val="100000"/>
              </a:lnSpc>
              <a:spcBef>
                <a:spcPts val="0"/>
              </a:spcBef>
              <a:spcAft>
                <a:spcPts val="0"/>
              </a:spcAft>
              <a:buSzPts val="2100"/>
              <a:buNone/>
              <a:defRPr/>
            </a:lvl5pPr>
            <a:lvl6pPr lvl="5" algn="l" rtl="0">
              <a:lnSpc>
                <a:spcPct val="100000"/>
              </a:lnSpc>
              <a:spcBef>
                <a:spcPts val="0"/>
              </a:spcBef>
              <a:spcAft>
                <a:spcPts val="0"/>
              </a:spcAft>
              <a:buSzPts val="2100"/>
              <a:buNone/>
              <a:defRPr/>
            </a:lvl6pPr>
            <a:lvl7pPr lvl="6" algn="l" rtl="0">
              <a:lnSpc>
                <a:spcPct val="100000"/>
              </a:lnSpc>
              <a:spcBef>
                <a:spcPts val="0"/>
              </a:spcBef>
              <a:spcAft>
                <a:spcPts val="0"/>
              </a:spcAft>
              <a:buSzPts val="2100"/>
              <a:buNone/>
              <a:defRPr/>
            </a:lvl7pPr>
            <a:lvl8pPr lvl="7" algn="l" rtl="0">
              <a:lnSpc>
                <a:spcPct val="100000"/>
              </a:lnSpc>
              <a:spcBef>
                <a:spcPts val="0"/>
              </a:spcBef>
              <a:spcAft>
                <a:spcPts val="0"/>
              </a:spcAft>
              <a:buSzPts val="2100"/>
              <a:buNone/>
              <a:defRPr/>
            </a:lvl8pPr>
            <a:lvl9pPr lvl="8" algn="l" rtl="0">
              <a:lnSpc>
                <a:spcPct val="100000"/>
              </a:lnSpc>
              <a:spcBef>
                <a:spcPts val="0"/>
              </a:spcBef>
              <a:spcAft>
                <a:spcPts val="0"/>
              </a:spcAft>
              <a:buSzPts val="2100"/>
              <a:buNone/>
              <a:defRPr/>
            </a:lvl9pPr>
          </a:lstStyle>
          <a:p>
            <a:endParaRPr/>
          </a:p>
        </p:txBody>
      </p:sp>
      <p:sp>
        <p:nvSpPr>
          <p:cNvPr id="250" name="Google Shape;250;p36"/>
          <p:cNvSpPr txBox="1">
            <a:spLocks noGrp="1"/>
          </p:cNvSpPr>
          <p:nvPr>
            <p:ph type="subTitle" idx="1"/>
          </p:nvPr>
        </p:nvSpPr>
        <p:spPr>
          <a:xfrm>
            <a:off x="914400" y="2377450"/>
            <a:ext cx="5120400" cy="457200"/>
          </a:xfrm>
          <a:prstGeom prst="rect">
            <a:avLst/>
          </a:prstGeom>
        </p:spPr>
        <p:txBody>
          <a:bodyPr spcFirstLastPara="1" wrap="square" lIns="0" tIns="0" rIns="0" bIns="0" anchor="t" anchorCtr="0">
            <a:sp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1" name="Google Shape;251;p36"/>
          <p:cNvSpPr txBox="1">
            <a:spLocks noGrp="1"/>
          </p:cNvSpPr>
          <p:nvPr>
            <p:ph type="body" idx="3"/>
          </p:nvPr>
        </p:nvSpPr>
        <p:spPr>
          <a:xfrm>
            <a:off x="914400" y="3657600"/>
            <a:ext cx="5120400" cy="57150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1200"/>
              </a:spcBef>
              <a:spcAft>
                <a:spcPts val="0"/>
              </a:spcAft>
              <a:buSzPts val="2400"/>
              <a:buChar char="‒"/>
              <a:defRPr/>
            </a:lvl2pPr>
            <a:lvl3pPr marL="1371600" lvl="2" indent="-381000" rtl="0">
              <a:spcBef>
                <a:spcPts val="1200"/>
              </a:spcBef>
              <a:spcAft>
                <a:spcPts val="0"/>
              </a:spcAft>
              <a:buSzPts val="2400"/>
              <a:buChar char="‒"/>
              <a:defRPr/>
            </a:lvl3pPr>
            <a:lvl4pPr marL="1828800" lvl="3" indent="-381000" rtl="0">
              <a:spcBef>
                <a:spcPts val="1200"/>
              </a:spcBef>
              <a:spcAft>
                <a:spcPts val="0"/>
              </a:spcAft>
              <a:buSzPts val="2400"/>
              <a:buChar char="‒"/>
              <a:defRPr/>
            </a:lvl4pPr>
            <a:lvl5pPr marL="2286000" lvl="4" indent="-381000" rtl="0">
              <a:spcBef>
                <a:spcPts val="1200"/>
              </a:spcBef>
              <a:spcAft>
                <a:spcPts val="0"/>
              </a:spcAft>
              <a:buSzPts val="2400"/>
              <a:buChar char="‒"/>
              <a:defRPr/>
            </a:lvl5pPr>
            <a:lvl6pPr marL="2743200" lvl="5" indent="-381000" rtl="0">
              <a:spcBef>
                <a:spcPts val="1200"/>
              </a:spcBef>
              <a:spcAft>
                <a:spcPts val="0"/>
              </a:spcAft>
              <a:buSzPts val="2400"/>
              <a:buChar char="‒"/>
              <a:defRPr/>
            </a:lvl6pPr>
            <a:lvl7pPr marL="3200400" lvl="6" indent="-381000" rtl="0">
              <a:spcBef>
                <a:spcPts val="1200"/>
              </a:spcBef>
              <a:spcAft>
                <a:spcPts val="0"/>
              </a:spcAft>
              <a:buSzPts val="2400"/>
              <a:buChar char="‒"/>
              <a:defRPr/>
            </a:lvl7pPr>
            <a:lvl8pPr marL="3657600" lvl="7" indent="-381000" rtl="0">
              <a:spcBef>
                <a:spcPts val="1200"/>
              </a:spcBef>
              <a:spcAft>
                <a:spcPts val="0"/>
              </a:spcAft>
              <a:buSzPts val="2400"/>
              <a:buChar char="‒"/>
              <a:defRPr/>
            </a:lvl8pPr>
            <a:lvl9pPr marL="4114800" lvl="8" indent="-381000" rtl="0">
              <a:spcBef>
                <a:spcPts val="1200"/>
              </a:spcBef>
              <a:spcAft>
                <a:spcPts val="1200"/>
              </a:spcAft>
              <a:buSzPts val="24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Device Desktop with Content">
  <p:cSld name="CUSTOM_1">
    <p:spTree>
      <p:nvGrpSpPr>
        <p:cNvPr id="1" name="Shape 252"/>
        <p:cNvGrpSpPr/>
        <p:nvPr/>
      </p:nvGrpSpPr>
      <p:grpSpPr>
        <a:xfrm>
          <a:off x="0" y="0"/>
          <a:ext cx="0" cy="0"/>
          <a:chOff x="0" y="0"/>
          <a:chExt cx="0" cy="0"/>
        </a:xfrm>
      </p:grpSpPr>
      <p:sp>
        <p:nvSpPr>
          <p:cNvPr id="253" name="Google Shape;253;p37"/>
          <p:cNvSpPr/>
          <p:nvPr/>
        </p:nvSpPr>
        <p:spPr>
          <a:xfrm>
            <a:off x="9144000" y="0"/>
            <a:ext cx="9144000" cy="10287000"/>
          </a:xfrm>
          <a:prstGeom prst="rect">
            <a:avLst/>
          </a:prstGeom>
          <a:gradFill>
            <a:gsLst>
              <a:gs pos="0">
                <a:schemeClr val="dk1"/>
              </a:gs>
              <a:gs pos="36000">
                <a:schemeClr val="dk1"/>
              </a:gs>
              <a:gs pos="85000">
                <a:srgbClr val="20003F"/>
              </a:gs>
              <a:gs pos="100000">
                <a:srgbClr val="20003F"/>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pic>
        <p:nvPicPr>
          <p:cNvPr id="254" name="Google Shape;254;p37"/>
          <p:cNvPicPr preferRelativeResize="0"/>
          <p:nvPr/>
        </p:nvPicPr>
        <p:blipFill>
          <a:blip r:embed="rId2">
            <a:alphaModFix/>
          </a:blip>
          <a:stretch>
            <a:fillRect/>
          </a:stretch>
        </p:blipFill>
        <p:spPr>
          <a:xfrm>
            <a:off x="6700400" y="914400"/>
            <a:ext cx="12466427" cy="10530700"/>
          </a:xfrm>
          <a:prstGeom prst="rect">
            <a:avLst/>
          </a:prstGeom>
          <a:noFill/>
          <a:ln>
            <a:noFill/>
          </a:ln>
        </p:spPr>
      </p:pic>
      <p:sp>
        <p:nvSpPr>
          <p:cNvPr id="255" name="Google Shape;255;p37"/>
          <p:cNvSpPr>
            <a:spLocks noGrp="1"/>
          </p:cNvSpPr>
          <p:nvPr>
            <p:ph type="pic" idx="2"/>
          </p:nvPr>
        </p:nvSpPr>
        <p:spPr>
          <a:xfrm>
            <a:off x="6941750" y="1128650"/>
            <a:ext cx="11955000" cy="6946800"/>
          </a:xfrm>
          <a:prstGeom prst="rect">
            <a:avLst/>
          </a:prstGeom>
          <a:noFill/>
          <a:ln>
            <a:noFill/>
          </a:ln>
        </p:spPr>
      </p:sp>
      <p:sp>
        <p:nvSpPr>
          <p:cNvPr id="256" name="Google Shape;256;p37"/>
          <p:cNvSpPr txBox="1">
            <a:spLocks noGrp="1"/>
          </p:cNvSpPr>
          <p:nvPr>
            <p:ph type="ctrTitle"/>
          </p:nvPr>
        </p:nvSpPr>
        <p:spPr>
          <a:xfrm>
            <a:off x="914400" y="914400"/>
            <a:ext cx="5120400" cy="1261800"/>
          </a:xfrm>
          <a:prstGeom prst="rect">
            <a:avLst/>
          </a:prstGeom>
          <a:noFill/>
          <a:ln>
            <a:noFill/>
          </a:ln>
        </p:spPr>
        <p:txBody>
          <a:bodyPr spcFirstLastPara="1" wrap="square" lIns="0" tIns="0" rIns="0" bIns="0" anchor="t" anchorCtr="0">
            <a:spAutoFit/>
          </a:bodyPr>
          <a:lstStyle>
            <a:lvl1pPr lvl="0" algn="l" rtl="0">
              <a:lnSpc>
                <a:spcPct val="85000"/>
              </a:lnSpc>
              <a:spcBef>
                <a:spcPts val="0"/>
              </a:spcBef>
              <a:spcAft>
                <a:spcPts val="0"/>
              </a:spcAft>
              <a:buClr>
                <a:schemeClr val="dk1"/>
              </a:buClr>
              <a:buSzPts val="4800"/>
              <a:buNone/>
              <a:defRPr i="0">
                <a:solidFill>
                  <a:schemeClr val="dk1"/>
                </a:solidFill>
              </a:defRPr>
            </a:lvl1pPr>
            <a:lvl2pPr lvl="1" algn="l" rtl="0">
              <a:lnSpc>
                <a:spcPct val="100000"/>
              </a:lnSpc>
              <a:spcBef>
                <a:spcPts val="0"/>
              </a:spcBef>
              <a:spcAft>
                <a:spcPts val="0"/>
              </a:spcAft>
              <a:buSzPts val="2100"/>
              <a:buNone/>
              <a:defRPr/>
            </a:lvl2pPr>
            <a:lvl3pPr lvl="2" algn="l" rtl="0">
              <a:lnSpc>
                <a:spcPct val="100000"/>
              </a:lnSpc>
              <a:spcBef>
                <a:spcPts val="0"/>
              </a:spcBef>
              <a:spcAft>
                <a:spcPts val="0"/>
              </a:spcAft>
              <a:buSzPts val="2100"/>
              <a:buNone/>
              <a:defRPr/>
            </a:lvl3pPr>
            <a:lvl4pPr lvl="3" algn="l" rtl="0">
              <a:lnSpc>
                <a:spcPct val="100000"/>
              </a:lnSpc>
              <a:spcBef>
                <a:spcPts val="0"/>
              </a:spcBef>
              <a:spcAft>
                <a:spcPts val="0"/>
              </a:spcAft>
              <a:buSzPts val="2100"/>
              <a:buNone/>
              <a:defRPr/>
            </a:lvl4pPr>
            <a:lvl5pPr lvl="4" algn="l" rtl="0">
              <a:lnSpc>
                <a:spcPct val="100000"/>
              </a:lnSpc>
              <a:spcBef>
                <a:spcPts val="0"/>
              </a:spcBef>
              <a:spcAft>
                <a:spcPts val="0"/>
              </a:spcAft>
              <a:buSzPts val="2100"/>
              <a:buNone/>
              <a:defRPr/>
            </a:lvl5pPr>
            <a:lvl6pPr lvl="5" algn="l" rtl="0">
              <a:lnSpc>
                <a:spcPct val="100000"/>
              </a:lnSpc>
              <a:spcBef>
                <a:spcPts val="0"/>
              </a:spcBef>
              <a:spcAft>
                <a:spcPts val="0"/>
              </a:spcAft>
              <a:buSzPts val="2100"/>
              <a:buNone/>
              <a:defRPr/>
            </a:lvl6pPr>
            <a:lvl7pPr lvl="6" algn="l" rtl="0">
              <a:lnSpc>
                <a:spcPct val="100000"/>
              </a:lnSpc>
              <a:spcBef>
                <a:spcPts val="0"/>
              </a:spcBef>
              <a:spcAft>
                <a:spcPts val="0"/>
              </a:spcAft>
              <a:buSzPts val="2100"/>
              <a:buNone/>
              <a:defRPr/>
            </a:lvl7pPr>
            <a:lvl8pPr lvl="7" algn="l" rtl="0">
              <a:lnSpc>
                <a:spcPct val="100000"/>
              </a:lnSpc>
              <a:spcBef>
                <a:spcPts val="0"/>
              </a:spcBef>
              <a:spcAft>
                <a:spcPts val="0"/>
              </a:spcAft>
              <a:buSzPts val="2100"/>
              <a:buNone/>
              <a:defRPr/>
            </a:lvl8pPr>
            <a:lvl9pPr lvl="8" algn="l" rtl="0">
              <a:lnSpc>
                <a:spcPct val="100000"/>
              </a:lnSpc>
              <a:spcBef>
                <a:spcPts val="0"/>
              </a:spcBef>
              <a:spcAft>
                <a:spcPts val="0"/>
              </a:spcAft>
              <a:buSzPts val="2100"/>
              <a:buNone/>
              <a:defRPr/>
            </a:lvl9pPr>
          </a:lstStyle>
          <a:p>
            <a:endParaRPr/>
          </a:p>
        </p:txBody>
      </p:sp>
      <p:sp>
        <p:nvSpPr>
          <p:cNvPr id="257" name="Google Shape;257;p37"/>
          <p:cNvSpPr txBox="1">
            <a:spLocks noGrp="1"/>
          </p:cNvSpPr>
          <p:nvPr>
            <p:ph type="subTitle" idx="1"/>
          </p:nvPr>
        </p:nvSpPr>
        <p:spPr>
          <a:xfrm>
            <a:off x="914400" y="2377450"/>
            <a:ext cx="5120400" cy="457200"/>
          </a:xfrm>
          <a:prstGeom prst="rect">
            <a:avLst/>
          </a:prstGeom>
        </p:spPr>
        <p:txBody>
          <a:bodyPr spcFirstLastPara="1" wrap="square" lIns="0" tIns="0" rIns="0" bIns="0" anchor="t" anchorCtr="0">
            <a:sp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8" name="Google Shape;258;p37"/>
          <p:cNvSpPr txBox="1">
            <a:spLocks noGrp="1"/>
          </p:cNvSpPr>
          <p:nvPr>
            <p:ph type="body" idx="3"/>
          </p:nvPr>
        </p:nvSpPr>
        <p:spPr>
          <a:xfrm>
            <a:off x="914400" y="3657600"/>
            <a:ext cx="5120400" cy="57150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1200"/>
              </a:spcBef>
              <a:spcAft>
                <a:spcPts val="0"/>
              </a:spcAft>
              <a:buSzPts val="2400"/>
              <a:buChar char="‒"/>
              <a:defRPr/>
            </a:lvl2pPr>
            <a:lvl3pPr marL="1371600" lvl="2" indent="-381000" rtl="0">
              <a:spcBef>
                <a:spcPts val="1200"/>
              </a:spcBef>
              <a:spcAft>
                <a:spcPts val="0"/>
              </a:spcAft>
              <a:buSzPts val="2400"/>
              <a:buChar char="‒"/>
              <a:defRPr/>
            </a:lvl3pPr>
            <a:lvl4pPr marL="1828800" lvl="3" indent="-381000" rtl="0">
              <a:spcBef>
                <a:spcPts val="1200"/>
              </a:spcBef>
              <a:spcAft>
                <a:spcPts val="0"/>
              </a:spcAft>
              <a:buSzPts val="2400"/>
              <a:buChar char="‒"/>
              <a:defRPr/>
            </a:lvl4pPr>
            <a:lvl5pPr marL="2286000" lvl="4" indent="-381000" rtl="0">
              <a:spcBef>
                <a:spcPts val="1200"/>
              </a:spcBef>
              <a:spcAft>
                <a:spcPts val="0"/>
              </a:spcAft>
              <a:buSzPts val="2400"/>
              <a:buChar char="‒"/>
              <a:defRPr/>
            </a:lvl5pPr>
            <a:lvl6pPr marL="2743200" lvl="5" indent="-381000" rtl="0">
              <a:spcBef>
                <a:spcPts val="1200"/>
              </a:spcBef>
              <a:spcAft>
                <a:spcPts val="0"/>
              </a:spcAft>
              <a:buSzPts val="2400"/>
              <a:buChar char="‒"/>
              <a:defRPr/>
            </a:lvl6pPr>
            <a:lvl7pPr marL="3200400" lvl="6" indent="-381000" rtl="0">
              <a:spcBef>
                <a:spcPts val="1200"/>
              </a:spcBef>
              <a:spcAft>
                <a:spcPts val="0"/>
              </a:spcAft>
              <a:buSzPts val="2400"/>
              <a:buChar char="‒"/>
              <a:defRPr/>
            </a:lvl7pPr>
            <a:lvl8pPr marL="3657600" lvl="7" indent="-381000" rtl="0">
              <a:spcBef>
                <a:spcPts val="1200"/>
              </a:spcBef>
              <a:spcAft>
                <a:spcPts val="0"/>
              </a:spcAft>
              <a:buSzPts val="2400"/>
              <a:buChar char="‒"/>
              <a:defRPr/>
            </a:lvl8pPr>
            <a:lvl9pPr marL="4114800" lvl="8" indent="-381000" rtl="0">
              <a:spcBef>
                <a:spcPts val="1200"/>
              </a:spcBef>
              <a:spcAft>
                <a:spcPts val="1200"/>
              </a:spcAft>
              <a:buSzPts val="24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Device Full Laptop ">
  <p:cSld name="CUSTOM_7">
    <p:spTree>
      <p:nvGrpSpPr>
        <p:cNvPr id="1" name="Shape 259"/>
        <p:cNvGrpSpPr/>
        <p:nvPr/>
      </p:nvGrpSpPr>
      <p:grpSpPr>
        <a:xfrm>
          <a:off x="0" y="0"/>
          <a:ext cx="0" cy="0"/>
          <a:chOff x="0" y="0"/>
          <a:chExt cx="0" cy="0"/>
        </a:xfrm>
      </p:grpSpPr>
      <p:sp>
        <p:nvSpPr>
          <p:cNvPr id="260" name="Google Shape;260;p38"/>
          <p:cNvSpPr/>
          <p:nvPr/>
        </p:nvSpPr>
        <p:spPr>
          <a:xfrm>
            <a:off x="75" y="0"/>
            <a:ext cx="18288000" cy="10287000"/>
          </a:xfrm>
          <a:prstGeom prst="rect">
            <a:avLst/>
          </a:prstGeom>
          <a:gradFill>
            <a:gsLst>
              <a:gs pos="0">
                <a:schemeClr val="dk1"/>
              </a:gs>
              <a:gs pos="36000">
                <a:schemeClr val="dk1"/>
              </a:gs>
              <a:gs pos="85000">
                <a:srgbClr val="20003F"/>
              </a:gs>
              <a:gs pos="100000">
                <a:srgbClr val="20003F"/>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pic>
        <p:nvPicPr>
          <p:cNvPr id="261" name="Google Shape;261;p38"/>
          <p:cNvPicPr preferRelativeResize="0"/>
          <p:nvPr/>
        </p:nvPicPr>
        <p:blipFill>
          <a:blip r:embed="rId2">
            <a:alphaModFix/>
          </a:blip>
          <a:stretch>
            <a:fillRect/>
          </a:stretch>
        </p:blipFill>
        <p:spPr>
          <a:xfrm>
            <a:off x="1360351" y="459700"/>
            <a:ext cx="15567324" cy="9365374"/>
          </a:xfrm>
          <a:prstGeom prst="rect">
            <a:avLst/>
          </a:prstGeom>
          <a:noFill/>
          <a:ln>
            <a:noFill/>
          </a:ln>
        </p:spPr>
      </p:pic>
      <p:sp>
        <p:nvSpPr>
          <p:cNvPr id="262" name="Google Shape;262;p38"/>
          <p:cNvSpPr>
            <a:spLocks noGrp="1"/>
          </p:cNvSpPr>
          <p:nvPr>
            <p:ph type="pic" idx="2"/>
          </p:nvPr>
        </p:nvSpPr>
        <p:spPr>
          <a:xfrm>
            <a:off x="2764391" y="647441"/>
            <a:ext cx="12771600" cy="8258100"/>
          </a:xfrm>
          <a:prstGeom prst="snipRoundRect">
            <a:avLst>
              <a:gd name="adj1" fmla="val 1450"/>
              <a:gd name="adj2" fmla="val 1191"/>
            </a:avLst>
          </a:prstGeom>
          <a:noFill/>
          <a:ln>
            <a:noFill/>
          </a:ln>
        </p:spPr>
      </p:sp>
      <p:sp>
        <p:nvSpPr>
          <p:cNvPr id="263" name="Google Shape;263;p38"/>
          <p:cNvSpPr txBox="1"/>
          <p:nvPr/>
        </p:nvSpPr>
        <p:spPr>
          <a:xfrm>
            <a:off x="172825" y="9948300"/>
            <a:ext cx="1739400" cy="3387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US" sz="1000">
                <a:solidFill>
                  <a:schemeClr val="lt1"/>
                </a:solidFill>
                <a:latin typeface="Lexend"/>
                <a:ea typeface="Lexend"/>
                <a:cs typeface="Lexend"/>
                <a:sym typeface="Lexend"/>
              </a:rPr>
              <a:t>© 2024 SPLUNK INC.</a:t>
            </a:r>
            <a:endParaRPr sz="1000">
              <a:solidFill>
                <a:schemeClr val="lt1"/>
              </a:solidFill>
              <a:latin typeface="Lexend"/>
              <a:ea typeface="Lexend"/>
              <a:cs typeface="Lexend"/>
              <a:sym typeface="Lexen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1 Column">
  <p:cSld name="Title and Content">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914400" y="914400"/>
            <a:ext cx="16459200" cy="630900"/>
          </a:xfrm>
          <a:prstGeom prst="rect">
            <a:avLst/>
          </a:prstGeom>
          <a:noFill/>
          <a:ln>
            <a:noFill/>
          </a:ln>
        </p:spPr>
        <p:txBody>
          <a:bodyPr spcFirstLastPara="1" wrap="square" lIns="0" tIns="0" rIns="0" bIns="0" anchor="t" anchorCtr="0">
            <a:spAutoFit/>
          </a:bodyPr>
          <a:lstStyle>
            <a:lvl1pPr lvl="0" algn="l">
              <a:lnSpc>
                <a:spcPct val="85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a:endParaRPr/>
          </a:p>
        </p:txBody>
      </p:sp>
      <p:sp>
        <p:nvSpPr>
          <p:cNvPr id="39" name="Google Shape;39;p6"/>
          <p:cNvSpPr txBox="1">
            <a:spLocks noGrp="1"/>
          </p:cNvSpPr>
          <p:nvPr>
            <p:ph type="subTitle" idx="1"/>
          </p:nvPr>
        </p:nvSpPr>
        <p:spPr>
          <a:xfrm>
            <a:off x="914400" y="1737350"/>
            <a:ext cx="16459200" cy="457200"/>
          </a:xfrm>
          <a:prstGeom prst="rect">
            <a:avLst/>
          </a:prstGeom>
        </p:spPr>
        <p:txBody>
          <a:bodyPr spcFirstLastPara="1" wrap="square" lIns="0" tIns="0" rIns="0" bIns="0" anchor="t" anchorCtr="0">
            <a:spAutoFit/>
          </a:bodyPr>
          <a:lstStyle>
            <a:lvl1pPr lvl="0" rtl="0">
              <a:lnSpc>
                <a:spcPct val="100000"/>
              </a:lnSpc>
              <a:spcBef>
                <a:spcPts val="0"/>
              </a:spcBef>
              <a:spcAft>
                <a:spcPts val="0"/>
              </a:spcAft>
              <a:buSzPts val="3000"/>
              <a:buFont typeface="Lexend"/>
              <a:buNone/>
              <a:defRPr sz="3000">
                <a:latin typeface="Lexend"/>
                <a:ea typeface="Lexend"/>
                <a:cs typeface="Lexend"/>
                <a:sym typeface="Lexend"/>
              </a:defRPr>
            </a:lvl1pPr>
            <a:lvl2pPr lvl="1"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2pPr>
            <a:lvl3pPr lvl="2"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3pPr>
            <a:lvl4pPr lvl="3"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4pPr>
            <a:lvl5pPr lvl="4"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5pPr>
            <a:lvl6pPr lvl="5"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6pPr>
            <a:lvl7pPr lvl="6"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7pPr>
            <a:lvl8pPr lvl="7"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8pPr>
            <a:lvl9pPr lvl="8"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9pPr>
          </a:lstStyle>
          <a:p>
            <a:endParaRPr/>
          </a:p>
        </p:txBody>
      </p:sp>
      <p:sp>
        <p:nvSpPr>
          <p:cNvPr id="40" name="Google Shape;40;p6"/>
          <p:cNvSpPr txBox="1">
            <a:spLocks noGrp="1"/>
          </p:cNvSpPr>
          <p:nvPr>
            <p:ph type="body" idx="2"/>
          </p:nvPr>
        </p:nvSpPr>
        <p:spPr>
          <a:xfrm>
            <a:off x="914400" y="3017520"/>
            <a:ext cx="16459200" cy="6355200"/>
          </a:xfrm>
          <a:prstGeom prst="rect">
            <a:avLst/>
          </a:prstGeom>
        </p:spPr>
        <p:txBody>
          <a:bodyPr spcFirstLastPara="1" wrap="square" lIns="0" tIns="0" rIns="0" bIns="0" anchor="t" anchorCtr="0">
            <a:spAutoFit/>
          </a:bodyPr>
          <a:lstStyle>
            <a:lvl1pPr marL="457200" lvl="0" indent="-381000" rtl="0">
              <a:lnSpc>
                <a:spcPct val="115000"/>
              </a:lnSpc>
              <a:spcBef>
                <a:spcPts val="0"/>
              </a:spcBef>
              <a:spcAft>
                <a:spcPts val="0"/>
              </a:spcAft>
              <a:buSzPts val="2400"/>
              <a:buFont typeface="Lexend"/>
              <a:buChar char="●"/>
              <a:defRPr sz="2400">
                <a:latin typeface="Lexend"/>
                <a:ea typeface="Lexend"/>
                <a:cs typeface="Lexend"/>
                <a:sym typeface="Lexend"/>
              </a:defRPr>
            </a:lvl1pPr>
            <a:lvl2pPr marL="914400" lvl="1" indent="-381000" rtl="0">
              <a:lnSpc>
                <a:spcPct val="115000"/>
              </a:lnSpc>
              <a:spcBef>
                <a:spcPts val="1200"/>
              </a:spcBef>
              <a:spcAft>
                <a:spcPts val="0"/>
              </a:spcAft>
              <a:buSzPts val="2400"/>
              <a:buFont typeface="Lexend"/>
              <a:buChar char="‒"/>
              <a:defRPr sz="2400">
                <a:latin typeface="Lexend"/>
                <a:ea typeface="Lexend"/>
                <a:cs typeface="Lexend"/>
                <a:sym typeface="Lexend"/>
              </a:defRPr>
            </a:lvl2pPr>
            <a:lvl3pPr marL="1371600" lvl="2" indent="-381000" rtl="0">
              <a:lnSpc>
                <a:spcPct val="115000"/>
              </a:lnSpc>
              <a:spcBef>
                <a:spcPts val="1200"/>
              </a:spcBef>
              <a:spcAft>
                <a:spcPts val="0"/>
              </a:spcAft>
              <a:buSzPts val="2400"/>
              <a:buFont typeface="Lexend"/>
              <a:buChar char="‒"/>
              <a:defRPr sz="2400">
                <a:latin typeface="Lexend"/>
                <a:ea typeface="Lexend"/>
                <a:cs typeface="Lexend"/>
                <a:sym typeface="Lexend"/>
              </a:defRPr>
            </a:lvl3pPr>
            <a:lvl4pPr marL="1828800" lvl="3" indent="-381000" rtl="0">
              <a:lnSpc>
                <a:spcPct val="115000"/>
              </a:lnSpc>
              <a:spcBef>
                <a:spcPts val="1200"/>
              </a:spcBef>
              <a:spcAft>
                <a:spcPts val="0"/>
              </a:spcAft>
              <a:buSzPts val="2400"/>
              <a:buFont typeface="Lexend"/>
              <a:buChar char="‒"/>
              <a:defRPr sz="2400">
                <a:latin typeface="Lexend"/>
                <a:ea typeface="Lexend"/>
                <a:cs typeface="Lexend"/>
                <a:sym typeface="Lexend"/>
              </a:defRPr>
            </a:lvl4pPr>
            <a:lvl5pPr marL="2286000" lvl="4" indent="-381000" rtl="0">
              <a:lnSpc>
                <a:spcPct val="115000"/>
              </a:lnSpc>
              <a:spcBef>
                <a:spcPts val="1200"/>
              </a:spcBef>
              <a:spcAft>
                <a:spcPts val="0"/>
              </a:spcAft>
              <a:buSzPts val="2400"/>
              <a:buFont typeface="Lexend"/>
              <a:buChar char="‒"/>
              <a:defRPr sz="2400">
                <a:latin typeface="Lexend"/>
                <a:ea typeface="Lexend"/>
                <a:cs typeface="Lexend"/>
                <a:sym typeface="Lexend"/>
              </a:defRPr>
            </a:lvl5pPr>
            <a:lvl6pPr marL="2743200" lvl="5" indent="-381000" rtl="0">
              <a:lnSpc>
                <a:spcPct val="115000"/>
              </a:lnSpc>
              <a:spcBef>
                <a:spcPts val="1200"/>
              </a:spcBef>
              <a:spcAft>
                <a:spcPts val="0"/>
              </a:spcAft>
              <a:buSzPts val="2400"/>
              <a:buFont typeface="Lexend"/>
              <a:buChar char="‒"/>
              <a:defRPr sz="2400">
                <a:latin typeface="Lexend"/>
                <a:ea typeface="Lexend"/>
                <a:cs typeface="Lexend"/>
                <a:sym typeface="Lexend"/>
              </a:defRPr>
            </a:lvl6pPr>
            <a:lvl7pPr marL="3200400" lvl="6" indent="-381000" rtl="0">
              <a:lnSpc>
                <a:spcPct val="115000"/>
              </a:lnSpc>
              <a:spcBef>
                <a:spcPts val="1200"/>
              </a:spcBef>
              <a:spcAft>
                <a:spcPts val="0"/>
              </a:spcAft>
              <a:buSzPts val="2400"/>
              <a:buFont typeface="Lexend"/>
              <a:buChar char="‒"/>
              <a:defRPr sz="2400">
                <a:latin typeface="Lexend"/>
                <a:ea typeface="Lexend"/>
                <a:cs typeface="Lexend"/>
                <a:sym typeface="Lexend"/>
              </a:defRPr>
            </a:lvl7pPr>
            <a:lvl8pPr marL="3657600" lvl="7" indent="-381000" rtl="0">
              <a:lnSpc>
                <a:spcPct val="115000"/>
              </a:lnSpc>
              <a:spcBef>
                <a:spcPts val="1200"/>
              </a:spcBef>
              <a:spcAft>
                <a:spcPts val="0"/>
              </a:spcAft>
              <a:buSzPts val="2400"/>
              <a:buFont typeface="Lexend"/>
              <a:buChar char="‒"/>
              <a:defRPr sz="2400">
                <a:latin typeface="Lexend"/>
                <a:ea typeface="Lexend"/>
                <a:cs typeface="Lexend"/>
                <a:sym typeface="Lexend"/>
              </a:defRPr>
            </a:lvl8pPr>
            <a:lvl9pPr marL="4114800" lvl="8" indent="-381000" rtl="0">
              <a:lnSpc>
                <a:spcPct val="115000"/>
              </a:lnSpc>
              <a:spcBef>
                <a:spcPts val="1200"/>
              </a:spcBef>
              <a:spcAft>
                <a:spcPts val="1200"/>
              </a:spcAft>
              <a:buSzPts val="2400"/>
              <a:buFont typeface="Lexend"/>
              <a:buChar char="‒"/>
              <a:defRPr sz="2400">
                <a:latin typeface="Lexend"/>
                <a:ea typeface="Lexend"/>
                <a:cs typeface="Lexend"/>
                <a:sym typeface="Lexend"/>
              </a:defRPr>
            </a:lvl9pPr>
          </a:lstStyle>
          <a:p>
            <a:endParaRPr/>
          </a:p>
        </p:txBody>
      </p:sp>
      <p:sp>
        <p:nvSpPr>
          <p:cNvPr id="41" name="Google Shape;41;p6"/>
          <p:cNvSpPr/>
          <p:nvPr/>
        </p:nvSpPr>
        <p:spPr>
          <a:xfrm>
            <a:off x="0" y="0"/>
            <a:ext cx="146400" cy="10287000"/>
          </a:xfrm>
          <a:prstGeom prst="rect">
            <a:avLst/>
          </a:prstGeom>
          <a:gradFill>
            <a:gsLst>
              <a:gs pos="0">
                <a:schemeClr val="accent3"/>
              </a:gs>
              <a:gs pos="17000">
                <a:schemeClr val="accent3"/>
              </a:gs>
              <a:gs pos="45000">
                <a:schemeClr val="accent2"/>
              </a:gs>
              <a:gs pos="85000">
                <a:schemeClr val="accent1"/>
              </a:gs>
              <a:gs pos="100000">
                <a:schemeClr val="accent1"/>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Device Full Desktop ">
  <p:cSld name="CUSTOM_1_1">
    <p:spTree>
      <p:nvGrpSpPr>
        <p:cNvPr id="1" name="Shape 264"/>
        <p:cNvGrpSpPr/>
        <p:nvPr/>
      </p:nvGrpSpPr>
      <p:grpSpPr>
        <a:xfrm>
          <a:off x="0" y="0"/>
          <a:ext cx="0" cy="0"/>
          <a:chOff x="0" y="0"/>
          <a:chExt cx="0" cy="0"/>
        </a:xfrm>
      </p:grpSpPr>
      <p:sp>
        <p:nvSpPr>
          <p:cNvPr id="265" name="Google Shape;265;p39"/>
          <p:cNvSpPr/>
          <p:nvPr/>
        </p:nvSpPr>
        <p:spPr>
          <a:xfrm>
            <a:off x="0" y="0"/>
            <a:ext cx="18288000" cy="10287000"/>
          </a:xfrm>
          <a:prstGeom prst="rect">
            <a:avLst/>
          </a:prstGeom>
          <a:gradFill>
            <a:gsLst>
              <a:gs pos="0">
                <a:schemeClr val="dk1"/>
              </a:gs>
              <a:gs pos="36000">
                <a:schemeClr val="dk1"/>
              </a:gs>
              <a:gs pos="85000">
                <a:srgbClr val="20003F"/>
              </a:gs>
              <a:gs pos="100000">
                <a:srgbClr val="20003F"/>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pic>
        <p:nvPicPr>
          <p:cNvPr id="266" name="Google Shape;266;p39"/>
          <p:cNvPicPr preferRelativeResize="0"/>
          <p:nvPr/>
        </p:nvPicPr>
        <p:blipFill>
          <a:blip r:embed="rId2">
            <a:alphaModFix/>
          </a:blip>
          <a:stretch>
            <a:fillRect/>
          </a:stretch>
        </p:blipFill>
        <p:spPr>
          <a:xfrm>
            <a:off x="2157412" y="278000"/>
            <a:ext cx="13973176" cy="11803500"/>
          </a:xfrm>
          <a:prstGeom prst="rect">
            <a:avLst/>
          </a:prstGeom>
          <a:noFill/>
          <a:ln>
            <a:noFill/>
          </a:ln>
        </p:spPr>
      </p:pic>
      <p:sp>
        <p:nvSpPr>
          <p:cNvPr id="267" name="Google Shape;267;p39"/>
          <p:cNvSpPr>
            <a:spLocks noGrp="1"/>
          </p:cNvSpPr>
          <p:nvPr>
            <p:ph type="pic" idx="2"/>
          </p:nvPr>
        </p:nvSpPr>
        <p:spPr>
          <a:xfrm>
            <a:off x="2444108" y="518145"/>
            <a:ext cx="13399800" cy="7786500"/>
          </a:xfrm>
          <a:prstGeom prst="rect">
            <a:avLst/>
          </a:prstGeom>
          <a:noFill/>
          <a:ln>
            <a:noFill/>
          </a:ln>
        </p:spPr>
      </p:sp>
      <p:sp>
        <p:nvSpPr>
          <p:cNvPr id="268" name="Google Shape;268;p39"/>
          <p:cNvSpPr txBox="1"/>
          <p:nvPr/>
        </p:nvSpPr>
        <p:spPr>
          <a:xfrm>
            <a:off x="172825" y="9948300"/>
            <a:ext cx="1739400" cy="3387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US" sz="1000">
                <a:solidFill>
                  <a:schemeClr val="lt1"/>
                </a:solidFill>
                <a:latin typeface="Lexend"/>
                <a:ea typeface="Lexend"/>
                <a:cs typeface="Lexend"/>
                <a:sym typeface="Lexend"/>
              </a:rPr>
              <a:t>© 2024 SPLUNK INC.</a:t>
            </a:r>
            <a:endParaRPr sz="1000">
              <a:solidFill>
                <a:schemeClr val="lt1"/>
              </a:solidFill>
              <a:latin typeface="Lexend"/>
              <a:ea typeface="Lexend"/>
              <a:cs typeface="Lexend"/>
              <a:sym typeface="Lexen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ntent 3 Photos">
  <p:cSld name="1_Three Icons">
    <p:bg>
      <p:bgPr>
        <a:solidFill>
          <a:schemeClr val="lt1"/>
        </a:solidFill>
        <a:effectLst/>
      </p:bgPr>
    </p:bg>
    <p:spTree>
      <p:nvGrpSpPr>
        <p:cNvPr id="1" name="Shape 269"/>
        <p:cNvGrpSpPr/>
        <p:nvPr/>
      </p:nvGrpSpPr>
      <p:grpSpPr>
        <a:xfrm>
          <a:off x="0" y="0"/>
          <a:ext cx="0" cy="0"/>
          <a:chOff x="0" y="0"/>
          <a:chExt cx="0" cy="0"/>
        </a:xfrm>
      </p:grpSpPr>
      <p:grpSp>
        <p:nvGrpSpPr>
          <p:cNvPr id="270" name="Google Shape;270;p40"/>
          <p:cNvGrpSpPr/>
          <p:nvPr/>
        </p:nvGrpSpPr>
        <p:grpSpPr>
          <a:xfrm>
            <a:off x="13150248" y="3040350"/>
            <a:ext cx="4206300" cy="4206300"/>
            <a:chOff x="13133196" y="3543300"/>
            <a:chExt cx="4206300" cy="4206300"/>
          </a:xfrm>
        </p:grpSpPr>
        <p:sp>
          <p:nvSpPr>
            <p:cNvPr id="271" name="Google Shape;271;p40"/>
            <p:cNvSpPr/>
            <p:nvPr/>
          </p:nvSpPr>
          <p:spPr>
            <a:xfrm>
              <a:off x="13133196" y="3543300"/>
              <a:ext cx="4206300" cy="4206300"/>
            </a:xfrm>
            <a:prstGeom prst="rect">
              <a:avLst/>
            </a:prstGeom>
            <a:gradFill>
              <a:gsLst>
                <a:gs pos="0">
                  <a:schemeClr val="accent1"/>
                </a:gs>
                <a:gs pos="100000">
                  <a:schemeClr val="accent1"/>
                </a:gs>
              </a:gsLst>
              <a:lin ang="1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2" name="Google Shape;272;p40"/>
            <p:cNvSpPr/>
            <p:nvPr/>
          </p:nvSpPr>
          <p:spPr>
            <a:xfrm>
              <a:off x="13316046" y="3726150"/>
              <a:ext cx="3840600" cy="38406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273" name="Google Shape;273;p40"/>
          <p:cNvGrpSpPr/>
          <p:nvPr/>
        </p:nvGrpSpPr>
        <p:grpSpPr>
          <a:xfrm>
            <a:off x="7040850" y="3040350"/>
            <a:ext cx="4206300" cy="4206300"/>
            <a:chOff x="7040850" y="3543300"/>
            <a:chExt cx="4206300" cy="4206300"/>
          </a:xfrm>
        </p:grpSpPr>
        <p:sp>
          <p:nvSpPr>
            <p:cNvPr id="274" name="Google Shape;274;p40"/>
            <p:cNvSpPr/>
            <p:nvPr/>
          </p:nvSpPr>
          <p:spPr>
            <a:xfrm>
              <a:off x="7040850" y="3543300"/>
              <a:ext cx="4206300" cy="4206300"/>
            </a:xfrm>
            <a:prstGeom prst="rect">
              <a:avLst/>
            </a:prstGeom>
            <a:gradFill>
              <a:gsLst>
                <a:gs pos="0">
                  <a:schemeClr val="accent3"/>
                </a:gs>
                <a:gs pos="22000">
                  <a:schemeClr val="accent3"/>
                </a:gs>
                <a:gs pos="99000">
                  <a:schemeClr val="accent1"/>
                </a:gs>
                <a:gs pos="100000">
                  <a:schemeClr val="accent1"/>
                </a:gs>
              </a:gsLst>
              <a:lin ang="1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5" name="Google Shape;275;p40"/>
            <p:cNvSpPr/>
            <p:nvPr/>
          </p:nvSpPr>
          <p:spPr>
            <a:xfrm>
              <a:off x="7223700" y="3726150"/>
              <a:ext cx="3840600" cy="38406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276" name="Google Shape;276;p40"/>
          <p:cNvGrpSpPr/>
          <p:nvPr/>
        </p:nvGrpSpPr>
        <p:grpSpPr>
          <a:xfrm>
            <a:off x="931452" y="3040350"/>
            <a:ext cx="4206300" cy="4206300"/>
            <a:chOff x="914400" y="3543300"/>
            <a:chExt cx="4206300" cy="4206300"/>
          </a:xfrm>
        </p:grpSpPr>
        <p:sp>
          <p:nvSpPr>
            <p:cNvPr id="277" name="Google Shape;277;p40"/>
            <p:cNvSpPr/>
            <p:nvPr/>
          </p:nvSpPr>
          <p:spPr>
            <a:xfrm>
              <a:off x="914400" y="3543300"/>
              <a:ext cx="4206300" cy="4206300"/>
            </a:xfrm>
            <a:prstGeom prst="rect">
              <a:avLst/>
            </a:prstGeom>
            <a:gradFill>
              <a:gsLst>
                <a:gs pos="0">
                  <a:schemeClr val="accent1"/>
                </a:gs>
                <a:gs pos="35000">
                  <a:schemeClr val="accent1"/>
                </a:gs>
                <a:gs pos="94000">
                  <a:schemeClr val="accent3"/>
                </a:gs>
                <a:gs pos="100000">
                  <a:schemeClr val="accent3"/>
                </a:gs>
              </a:gsLst>
              <a:lin ang="1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8" name="Google Shape;278;p40"/>
            <p:cNvSpPr/>
            <p:nvPr/>
          </p:nvSpPr>
          <p:spPr>
            <a:xfrm>
              <a:off x="1097250" y="3726150"/>
              <a:ext cx="3840600" cy="38406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79" name="Google Shape;279;p40"/>
          <p:cNvSpPr>
            <a:spLocks noGrp="1"/>
          </p:cNvSpPr>
          <p:nvPr>
            <p:ph type="pic" idx="2"/>
          </p:nvPr>
        </p:nvSpPr>
        <p:spPr>
          <a:xfrm>
            <a:off x="1114310" y="3223210"/>
            <a:ext cx="3840600" cy="3840600"/>
          </a:xfrm>
          <a:prstGeom prst="rect">
            <a:avLst/>
          </a:prstGeom>
          <a:noFill/>
          <a:ln>
            <a:noFill/>
          </a:ln>
        </p:spPr>
      </p:sp>
      <p:sp>
        <p:nvSpPr>
          <p:cNvPr id="280" name="Google Shape;280;p40"/>
          <p:cNvSpPr>
            <a:spLocks noGrp="1"/>
          </p:cNvSpPr>
          <p:nvPr>
            <p:ph type="pic" idx="3"/>
          </p:nvPr>
        </p:nvSpPr>
        <p:spPr>
          <a:xfrm>
            <a:off x="7223700" y="3223210"/>
            <a:ext cx="3840600" cy="3840600"/>
          </a:xfrm>
          <a:prstGeom prst="rect">
            <a:avLst/>
          </a:prstGeom>
          <a:noFill/>
          <a:ln>
            <a:noFill/>
          </a:ln>
        </p:spPr>
      </p:sp>
      <p:sp>
        <p:nvSpPr>
          <p:cNvPr id="281" name="Google Shape;281;p40"/>
          <p:cNvSpPr>
            <a:spLocks noGrp="1"/>
          </p:cNvSpPr>
          <p:nvPr>
            <p:ph type="pic" idx="4"/>
          </p:nvPr>
        </p:nvSpPr>
        <p:spPr>
          <a:xfrm>
            <a:off x="13316019" y="3223210"/>
            <a:ext cx="3840600" cy="3840600"/>
          </a:xfrm>
          <a:prstGeom prst="rect">
            <a:avLst/>
          </a:prstGeom>
          <a:noFill/>
          <a:ln>
            <a:noFill/>
          </a:ln>
        </p:spPr>
      </p:sp>
      <p:sp>
        <p:nvSpPr>
          <p:cNvPr id="282" name="Google Shape;282;p40"/>
          <p:cNvSpPr txBox="1">
            <a:spLocks noGrp="1"/>
          </p:cNvSpPr>
          <p:nvPr>
            <p:ph type="title"/>
          </p:nvPr>
        </p:nvSpPr>
        <p:spPr>
          <a:xfrm>
            <a:off x="914400" y="914400"/>
            <a:ext cx="16459200" cy="630900"/>
          </a:xfrm>
          <a:prstGeom prst="rect">
            <a:avLst/>
          </a:prstGeom>
          <a:noFill/>
          <a:ln>
            <a:noFill/>
          </a:ln>
        </p:spPr>
        <p:txBody>
          <a:bodyPr spcFirstLastPara="1" wrap="square" lIns="0" tIns="0" rIns="0" bIns="0" anchor="t" anchorCtr="0">
            <a:spAutoFit/>
          </a:bodyPr>
          <a:lstStyle>
            <a:lvl1pPr lvl="0" algn="l">
              <a:lnSpc>
                <a:spcPct val="85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a:endParaRPr/>
          </a:p>
        </p:txBody>
      </p:sp>
      <p:sp>
        <p:nvSpPr>
          <p:cNvPr id="283" name="Google Shape;283;p40"/>
          <p:cNvSpPr txBox="1">
            <a:spLocks noGrp="1"/>
          </p:cNvSpPr>
          <p:nvPr>
            <p:ph type="subTitle" idx="1"/>
          </p:nvPr>
        </p:nvSpPr>
        <p:spPr>
          <a:xfrm>
            <a:off x="914400" y="1737350"/>
            <a:ext cx="16459200" cy="457200"/>
          </a:xfrm>
          <a:prstGeom prst="rect">
            <a:avLst/>
          </a:prstGeom>
        </p:spPr>
        <p:txBody>
          <a:bodyPr spcFirstLastPara="1" wrap="square" lIns="0" tIns="0" rIns="0" bIns="0" anchor="t" anchorCtr="0">
            <a:spAutoFit/>
          </a:bodyPr>
          <a:lstStyle>
            <a:lvl1pPr lvl="0" rtl="0">
              <a:lnSpc>
                <a:spcPct val="100000"/>
              </a:lnSpc>
              <a:spcBef>
                <a:spcPts val="0"/>
              </a:spcBef>
              <a:spcAft>
                <a:spcPts val="0"/>
              </a:spcAft>
              <a:buSzPts val="3000"/>
              <a:buFont typeface="Lexend"/>
              <a:buNone/>
              <a:defRPr sz="3000">
                <a:latin typeface="Lexend"/>
                <a:ea typeface="Lexend"/>
                <a:cs typeface="Lexend"/>
                <a:sym typeface="Lexend"/>
              </a:defRPr>
            </a:lvl1pPr>
            <a:lvl2pPr lvl="1"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2pPr>
            <a:lvl3pPr lvl="2"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3pPr>
            <a:lvl4pPr lvl="3"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4pPr>
            <a:lvl5pPr lvl="4"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5pPr>
            <a:lvl6pPr lvl="5"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6pPr>
            <a:lvl7pPr lvl="6"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7pPr>
            <a:lvl8pPr lvl="7"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8pPr>
            <a:lvl9pPr lvl="8"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9pPr>
          </a:lstStyle>
          <a:p>
            <a:endParaRPr/>
          </a:p>
        </p:txBody>
      </p:sp>
      <p:sp>
        <p:nvSpPr>
          <p:cNvPr id="284" name="Google Shape;284;p40"/>
          <p:cNvSpPr txBox="1">
            <a:spLocks noGrp="1"/>
          </p:cNvSpPr>
          <p:nvPr>
            <p:ph type="body" idx="5"/>
          </p:nvPr>
        </p:nvSpPr>
        <p:spPr>
          <a:xfrm>
            <a:off x="914425" y="8307500"/>
            <a:ext cx="4206300" cy="860400"/>
          </a:xfrm>
          <a:prstGeom prst="rect">
            <a:avLst/>
          </a:prstGeom>
        </p:spPr>
        <p:txBody>
          <a:bodyPr spcFirstLastPara="1" wrap="square" lIns="0" tIns="0" rIns="0" bIns="0" anchor="t" anchorCtr="0">
            <a:noAutofit/>
          </a:bodyPr>
          <a:lstStyle>
            <a:lvl1pPr marL="457200" lvl="0" indent="-381000" rtl="0">
              <a:lnSpc>
                <a:spcPct val="115000"/>
              </a:lnSpc>
              <a:spcBef>
                <a:spcPts val="0"/>
              </a:spcBef>
              <a:spcAft>
                <a:spcPts val="0"/>
              </a:spcAft>
              <a:buSzPts val="2400"/>
              <a:buFont typeface="Lexend"/>
              <a:buChar char="●"/>
              <a:defRPr sz="2400">
                <a:latin typeface="Lexend"/>
                <a:ea typeface="Lexend"/>
                <a:cs typeface="Lexend"/>
                <a:sym typeface="Lexend"/>
              </a:defRPr>
            </a:lvl1pPr>
            <a:lvl2pPr marL="914400" lvl="1" indent="-381000" rtl="0">
              <a:lnSpc>
                <a:spcPct val="115000"/>
              </a:lnSpc>
              <a:spcBef>
                <a:spcPts val="1200"/>
              </a:spcBef>
              <a:spcAft>
                <a:spcPts val="0"/>
              </a:spcAft>
              <a:buSzPts val="2400"/>
              <a:buFont typeface="Lexend"/>
              <a:buChar char="‒"/>
              <a:defRPr sz="2400">
                <a:latin typeface="Lexend"/>
                <a:ea typeface="Lexend"/>
                <a:cs typeface="Lexend"/>
                <a:sym typeface="Lexend"/>
              </a:defRPr>
            </a:lvl2pPr>
            <a:lvl3pPr marL="1371600" lvl="2" indent="-381000" rtl="0">
              <a:lnSpc>
                <a:spcPct val="115000"/>
              </a:lnSpc>
              <a:spcBef>
                <a:spcPts val="1200"/>
              </a:spcBef>
              <a:spcAft>
                <a:spcPts val="0"/>
              </a:spcAft>
              <a:buSzPts val="2400"/>
              <a:buFont typeface="Lexend"/>
              <a:buChar char="‒"/>
              <a:defRPr sz="2400">
                <a:latin typeface="Lexend"/>
                <a:ea typeface="Lexend"/>
                <a:cs typeface="Lexend"/>
                <a:sym typeface="Lexend"/>
              </a:defRPr>
            </a:lvl3pPr>
            <a:lvl4pPr marL="1828800" lvl="3" indent="-381000" rtl="0">
              <a:lnSpc>
                <a:spcPct val="115000"/>
              </a:lnSpc>
              <a:spcBef>
                <a:spcPts val="1200"/>
              </a:spcBef>
              <a:spcAft>
                <a:spcPts val="0"/>
              </a:spcAft>
              <a:buSzPts val="2400"/>
              <a:buFont typeface="Lexend"/>
              <a:buChar char="‒"/>
              <a:defRPr sz="2400">
                <a:latin typeface="Lexend"/>
                <a:ea typeface="Lexend"/>
                <a:cs typeface="Lexend"/>
                <a:sym typeface="Lexend"/>
              </a:defRPr>
            </a:lvl4pPr>
            <a:lvl5pPr marL="2286000" lvl="4" indent="-381000" rtl="0">
              <a:lnSpc>
                <a:spcPct val="115000"/>
              </a:lnSpc>
              <a:spcBef>
                <a:spcPts val="1200"/>
              </a:spcBef>
              <a:spcAft>
                <a:spcPts val="0"/>
              </a:spcAft>
              <a:buSzPts val="2400"/>
              <a:buFont typeface="Lexend"/>
              <a:buChar char="‒"/>
              <a:defRPr sz="2400">
                <a:latin typeface="Lexend"/>
                <a:ea typeface="Lexend"/>
                <a:cs typeface="Lexend"/>
                <a:sym typeface="Lexend"/>
              </a:defRPr>
            </a:lvl5pPr>
            <a:lvl6pPr marL="2743200" lvl="5" indent="-381000" rtl="0">
              <a:lnSpc>
                <a:spcPct val="115000"/>
              </a:lnSpc>
              <a:spcBef>
                <a:spcPts val="1200"/>
              </a:spcBef>
              <a:spcAft>
                <a:spcPts val="0"/>
              </a:spcAft>
              <a:buSzPts val="2400"/>
              <a:buFont typeface="Lexend"/>
              <a:buChar char="‒"/>
              <a:defRPr sz="2400">
                <a:latin typeface="Lexend"/>
                <a:ea typeface="Lexend"/>
                <a:cs typeface="Lexend"/>
                <a:sym typeface="Lexend"/>
              </a:defRPr>
            </a:lvl6pPr>
            <a:lvl7pPr marL="3200400" lvl="6" indent="-381000" rtl="0">
              <a:lnSpc>
                <a:spcPct val="115000"/>
              </a:lnSpc>
              <a:spcBef>
                <a:spcPts val="1200"/>
              </a:spcBef>
              <a:spcAft>
                <a:spcPts val="0"/>
              </a:spcAft>
              <a:buSzPts val="2400"/>
              <a:buFont typeface="Lexend"/>
              <a:buChar char="‒"/>
              <a:defRPr sz="2400">
                <a:latin typeface="Lexend"/>
                <a:ea typeface="Lexend"/>
                <a:cs typeface="Lexend"/>
                <a:sym typeface="Lexend"/>
              </a:defRPr>
            </a:lvl7pPr>
            <a:lvl8pPr marL="3657600" lvl="7" indent="-381000" rtl="0">
              <a:lnSpc>
                <a:spcPct val="115000"/>
              </a:lnSpc>
              <a:spcBef>
                <a:spcPts val="1200"/>
              </a:spcBef>
              <a:spcAft>
                <a:spcPts val="0"/>
              </a:spcAft>
              <a:buSzPts val="2400"/>
              <a:buFont typeface="Lexend"/>
              <a:buChar char="‒"/>
              <a:defRPr sz="2400">
                <a:latin typeface="Lexend"/>
                <a:ea typeface="Lexend"/>
                <a:cs typeface="Lexend"/>
                <a:sym typeface="Lexend"/>
              </a:defRPr>
            </a:lvl8pPr>
            <a:lvl9pPr marL="4114800" lvl="8" indent="-381000" rtl="0">
              <a:lnSpc>
                <a:spcPct val="115000"/>
              </a:lnSpc>
              <a:spcBef>
                <a:spcPts val="1200"/>
              </a:spcBef>
              <a:spcAft>
                <a:spcPts val="1200"/>
              </a:spcAft>
              <a:buSzPts val="2400"/>
              <a:buFont typeface="Lexend"/>
              <a:buChar char="‒"/>
              <a:defRPr sz="2400">
                <a:latin typeface="Lexend"/>
                <a:ea typeface="Lexend"/>
                <a:cs typeface="Lexend"/>
                <a:sym typeface="Lexend"/>
              </a:defRPr>
            </a:lvl9pPr>
          </a:lstStyle>
          <a:p>
            <a:endParaRPr/>
          </a:p>
        </p:txBody>
      </p:sp>
      <p:sp>
        <p:nvSpPr>
          <p:cNvPr id="285" name="Google Shape;285;p40"/>
          <p:cNvSpPr txBox="1">
            <a:spLocks noGrp="1"/>
          </p:cNvSpPr>
          <p:nvPr>
            <p:ph type="body" idx="6"/>
          </p:nvPr>
        </p:nvSpPr>
        <p:spPr>
          <a:xfrm>
            <a:off x="7040850" y="8307500"/>
            <a:ext cx="4206300" cy="860400"/>
          </a:xfrm>
          <a:prstGeom prst="rect">
            <a:avLst/>
          </a:prstGeom>
        </p:spPr>
        <p:txBody>
          <a:bodyPr spcFirstLastPara="1" wrap="square" lIns="0" tIns="0" rIns="0" bIns="0" anchor="t" anchorCtr="0">
            <a:noAutofit/>
          </a:bodyPr>
          <a:lstStyle>
            <a:lvl1pPr marL="457200" lvl="0" indent="-381000" rtl="0">
              <a:lnSpc>
                <a:spcPct val="115000"/>
              </a:lnSpc>
              <a:spcBef>
                <a:spcPts val="0"/>
              </a:spcBef>
              <a:spcAft>
                <a:spcPts val="0"/>
              </a:spcAft>
              <a:buSzPts val="2400"/>
              <a:buFont typeface="Lexend"/>
              <a:buChar char="●"/>
              <a:defRPr sz="2400">
                <a:latin typeface="Lexend"/>
                <a:ea typeface="Lexend"/>
                <a:cs typeface="Lexend"/>
                <a:sym typeface="Lexend"/>
              </a:defRPr>
            </a:lvl1pPr>
            <a:lvl2pPr marL="914400" lvl="1" indent="-381000" rtl="0">
              <a:lnSpc>
                <a:spcPct val="115000"/>
              </a:lnSpc>
              <a:spcBef>
                <a:spcPts val="1200"/>
              </a:spcBef>
              <a:spcAft>
                <a:spcPts val="0"/>
              </a:spcAft>
              <a:buSzPts val="2400"/>
              <a:buFont typeface="Lexend"/>
              <a:buChar char="‒"/>
              <a:defRPr sz="2400">
                <a:latin typeface="Lexend"/>
                <a:ea typeface="Lexend"/>
                <a:cs typeface="Lexend"/>
                <a:sym typeface="Lexend"/>
              </a:defRPr>
            </a:lvl2pPr>
            <a:lvl3pPr marL="1371600" lvl="2" indent="-381000" rtl="0">
              <a:lnSpc>
                <a:spcPct val="115000"/>
              </a:lnSpc>
              <a:spcBef>
                <a:spcPts val="1200"/>
              </a:spcBef>
              <a:spcAft>
                <a:spcPts val="0"/>
              </a:spcAft>
              <a:buSzPts val="2400"/>
              <a:buFont typeface="Lexend"/>
              <a:buChar char="‒"/>
              <a:defRPr sz="2400">
                <a:latin typeface="Lexend"/>
                <a:ea typeface="Lexend"/>
                <a:cs typeface="Lexend"/>
                <a:sym typeface="Lexend"/>
              </a:defRPr>
            </a:lvl3pPr>
            <a:lvl4pPr marL="1828800" lvl="3" indent="-381000" rtl="0">
              <a:lnSpc>
                <a:spcPct val="115000"/>
              </a:lnSpc>
              <a:spcBef>
                <a:spcPts val="1200"/>
              </a:spcBef>
              <a:spcAft>
                <a:spcPts val="0"/>
              </a:spcAft>
              <a:buSzPts val="2400"/>
              <a:buFont typeface="Lexend"/>
              <a:buChar char="‒"/>
              <a:defRPr sz="2400">
                <a:latin typeface="Lexend"/>
                <a:ea typeface="Lexend"/>
                <a:cs typeface="Lexend"/>
                <a:sym typeface="Lexend"/>
              </a:defRPr>
            </a:lvl4pPr>
            <a:lvl5pPr marL="2286000" lvl="4" indent="-381000" rtl="0">
              <a:lnSpc>
                <a:spcPct val="115000"/>
              </a:lnSpc>
              <a:spcBef>
                <a:spcPts val="1200"/>
              </a:spcBef>
              <a:spcAft>
                <a:spcPts val="0"/>
              </a:spcAft>
              <a:buSzPts val="2400"/>
              <a:buFont typeface="Lexend"/>
              <a:buChar char="‒"/>
              <a:defRPr sz="2400">
                <a:latin typeface="Lexend"/>
                <a:ea typeface="Lexend"/>
                <a:cs typeface="Lexend"/>
                <a:sym typeface="Lexend"/>
              </a:defRPr>
            </a:lvl5pPr>
            <a:lvl6pPr marL="2743200" lvl="5" indent="-381000" rtl="0">
              <a:lnSpc>
                <a:spcPct val="115000"/>
              </a:lnSpc>
              <a:spcBef>
                <a:spcPts val="1200"/>
              </a:spcBef>
              <a:spcAft>
                <a:spcPts val="0"/>
              </a:spcAft>
              <a:buSzPts val="2400"/>
              <a:buFont typeface="Lexend"/>
              <a:buChar char="‒"/>
              <a:defRPr sz="2400">
                <a:latin typeface="Lexend"/>
                <a:ea typeface="Lexend"/>
                <a:cs typeface="Lexend"/>
                <a:sym typeface="Lexend"/>
              </a:defRPr>
            </a:lvl6pPr>
            <a:lvl7pPr marL="3200400" lvl="6" indent="-381000" rtl="0">
              <a:lnSpc>
                <a:spcPct val="115000"/>
              </a:lnSpc>
              <a:spcBef>
                <a:spcPts val="1200"/>
              </a:spcBef>
              <a:spcAft>
                <a:spcPts val="0"/>
              </a:spcAft>
              <a:buSzPts val="2400"/>
              <a:buFont typeface="Lexend"/>
              <a:buChar char="‒"/>
              <a:defRPr sz="2400">
                <a:latin typeface="Lexend"/>
                <a:ea typeface="Lexend"/>
                <a:cs typeface="Lexend"/>
                <a:sym typeface="Lexend"/>
              </a:defRPr>
            </a:lvl7pPr>
            <a:lvl8pPr marL="3657600" lvl="7" indent="-381000" rtl="0">
              <a:lnSpc>
                <a:spcPct val="115000"/>
              </a:lnSpc>
              <a:spcBef>
                <a:spcPts val="1200"/>
              </a:spcBef>
              <a:spcAft>
                <a:spcPts val="0"/>
              </a:spcAft>
              <a:buSzPts val="2400"/>
              <a:buFont typeface="Lexend"/>
              <a:buChar char="‒"/>
              <a:defRPr sz="2400">
                <a:latin typeface="Lexend"/>
                <a:ea typeface="Lexend"/>
                <a:cs typeface="Lexend"/>
                <a:sym typeface="Lexend"/>
              </a:defRPr>
            </a:lvl8pPr>
            <a:lvl9pPr marL="4114800" lvl="8" indent="-381000" rtl="0">
              <a:lnSpc>
                <a:spcPct val="115000"/>
              </a:lnSpc>
              <a:spcBef>
                <a:spcPts val="1200"/>
              </a:spcBef>
              <a:spcAft>
                <a:spcPts val="1200"/>
              </a:spcAft>
              <a:buSzPts val="2400"/>
              <a:buFont typeface="Lexend"/>
              <a:buChar char="‒"/>
              <a:defRPr sz="2400">
                <a:latin typeface="Lexend"/>
                <a:ea typeface="Lexend"/>
                <a:cs typeface="Lexend"/>
                <a:sym typeface="Lexend"/>
              </a:defRPr>
            </a:lvl9pPr>
          </a:lstStyle>
          <a:p>
            <a:endParaRPr/>
          </a:p>
        </p:txBody>
      </p:sp>
      <p:sp>
        <p:nvSpPr>
          <p:cNvPr id="286" name="Google Shape;286;p40"/>
          <p:cNvSpPr txBox="1">
            <a:spLocks noGrp="1"/>
          </p:cNvSpPr>
          <p:nvPr>
            <p:ph type="body" idx="7"/>
          </p:nvPr>
        </p:nvSpPr>
        <p:spPr>
          <a:xfrm>
            <a:off x="13167123" y="8307500"/>
            <a:ext cx="4206300" cy="860400"/>
          </a:xfrm>
          <a:prstGeom prst="rect">
            <a:avLst/>
          </a:prstGeom>
        </p:spPr>
        <p:txBody>
          <a:bodyPr spcFirstLastPara="1" wrap="square" lIns="0" tIns="0" rIns="0" bIns="0" anchor="t" anchorCtr="0">
            <a:noAutofit/>
          </a:bodyPr>
          <a:lstStyle>
            <a:lvl1pPr marL="457200" lvl="0" indent="-381000" rtl="0">
              <a:lnSpc>
                <a:spcPct val="115000"/>
              </a:lnSpc>
              <a:spcBef>
                <a:spcPts val="0"/>
              </a:spcBef>
              <a:spcAft>
                <a:spcPts val="0"/>
              </a:spcAft>
              <a:buSzPts val="2400"/>
              <a:buFont typeface="Lexend"/>
              <a:buChar char="●"/>
              <a:defRPr sz="2400">
                <a:latin typeface="Lexend"/>
                <a:ea typeface="Lexend"/>
                <a:cs typeface="Lexend"/>
                <a:sym typeface="Lexend"/>
              </a:defRPr>
            </a:lvl1pPr>
            <a:lvl2pPr marL="914400" lvl="1" indent="-381000" rtl="0">
              <a:lnSpc>
                <a:spcPct val="115000"/>
              </a:lnSpc>
              <a:spcBef>
                <a:spcPts val="1200"/>
              </a:spcBef>
              <a:spcAft>
                <a:spcPts val="0"/>
              </a:spcAft>
              <a:buSzPts val="2400"/>
              <a:buFont typeface="Lexend"/>
              <a:buChar char="‒"/>
              <a:defRPr sz="2400">
                <a:latin typeface="Lexend"/>
                <a:ea typeface="Lexend"/>
                <a:cs typeface="Lexend"/>
                <a:sym typeface="Lexend"/>
              </a:defRPr>
            </a:lvl2pPr>
            <a:lvl3pPr marL="1371600" lvl="2" indent="-381000" rtl="0">
              <a:lnSpc>
                <a:spcPct val="115000"/>
              </a:lnSpc>
              <a:spcBef>
                <a:spcPts val="1200"/>
              </a:spcBef>
              <a:spcAft>
                <a:spcPts val="0"/>
              </a:spcAft>
              <a:buSzPts val="2400"/>
              <a:buFont typeface="Lexend"/>
              <a:buChar char="‒"/>
              <a:defRPr sz="2400">
                <a:latin typeface="Lexend"/>
                <a:ea typeface="Lexend"/>
                <a:cs typeface="Lexend"/>
                <a:sym typeface="Lexend"/>
              </a:defRPr>
            </a:lvl3pPr>
            <a:lvl4pPr marL="1828800" lvl="3" indent="-381000" rtl="0">
              <a:lnSpc>
                <a:spcPct val="115000"/>
              </a:lnSpc>
              <a:spcBef>
                <a:spcPts val="1200"/>
              </a:spcBef>
              <a:spcAft>
                <a:spcPts val="0"/>
              </a:spcAft>
              <a:buSzPts val="2400"/>
              <a:buFont typeface="Lexend"/>
              <a:buChar char="‒"/>
              <a:defRPr sz="2400">
                <a:latin typeface="Lexend"/>
                <a:ea typeface="Lexend"/>
                <a:cs typeface="Lexend"/>
                <a:sym typeface="Lexend"/>
              </a:defRPr>
            </a:lvl4pPr>
            <a:lvl5pPr marL="2286000" lvl="4" indent="-381000" rtl="0">
              <a:lnSpc>
                <a:spcPct val="115000"/>
              </a:lnSpc>
              <a:spcBef>
                <a:spcPts val="1200"/>
              </a:spcBef>
              <a:spcAft>
                <a:spcPts val="0"/>
              </a:spcAft>
              <a:buSzPts val="2400"/>
              <a:buFont typeface="Lexend"/>
              <a:buChar char="‒"/>
              <a:defRPr sz="2400">
                <a:latin typeface="Lexend"/>
                <a:ea typeface="Lexend"/>
                <a:cs typeface="Lexend"/>
                <a:sym typeface="Lexend"/>
              </a:defRPr>
            </a:lvl5pPr>
            <a:lvl6pPr marL="2743200" lvl="5" indent="-381000" rtl="0">
              <a:lnSpc>
                <a:spcPct val="115000"/>
              </a:lnSpc>
              <a:spcBef>
                <a:spcPts val="1200"/>
              </a:spcBef>
              <a:spcAft>
                <a:spcPts val="0"/>
              </a:spcAft>
              <a:buSzPts val="2400"/>
              <a:buFont typeface="Lexend"/>
              <a:buChar char="‒"/>
              <a:defRPr sz="2400">
                <a:latin typeface="Lexend"/>
                <a:ea typeface="Lexend"/>
                <a:cs typeface="Lexend"/>
                <a:sym typeface="Lexend"/>
              </a:defRPr>
            </a:lvl6pPr>
            <a:lvl7pPr marL="3200400" lvl="6" indent="-381000" rtl="0">
              <a:lnSpc>
                <a:spcPct val="115000"/>
              </a:lnSpc>
              <a:spcBef>
                <a:spcPts val="1200"/>
              </a:spcBef>
              <a:spcAft>
                <a:spcPts val="0"/>
              </a:spcAft>
              <a:buSzPts val="2400"/>
              <a:buFont typeface="Lexend"/>
              <a:buChar char="‒"/>
              <a:defRPr sz="2400">
                <a:latin typeface="Lexend"/>
                <a:ea typeface="Lexend"/>
                <a:cs typeface="Lexend"/>
                <a:sym typeface="Lexend"/>
              </a:defRPr>
            </a:lvl7pPr>
            <a:lvl8pPr marL="3657600" lvl="7" indent="-381000" rtl="0">
              <a:lnSpc>
                <a:spcPct val="115000"/>
              </a:lnSpc>
              <a:spcBef>
                <a:spcPts val="1200"/>
              </a:spcBef>
              <a:spcAft>
                <a:spcPts val="0"/>
              </a:spcAft>
              <a:buSzPts val="2400"/>
              <a:buFont typeface="Lexend"/>
              <a:buChar char="‒"/>
              <a:defRPr sz="2400">
                <a:latin typeface="Lexend"/>
                <a:ea typeface="Lexend"/>
                <a:cs typeface="Lexend"/>
                <a:sym typeface="Lexend"/>
              </a:defRPr>
            </a:lvl8pPr>
            <a:lvl9pPr marL="4114800" lvl="8" indent="-381000" rtl="0">
              <a:lnSpc>
                <a:spcPct val="115000"/>
              </a:lnSpc>
              <a:spcBef>
                <a:spcPts val="1200"/>
              </a:spcBef>
              <a:spcAft>
                <a:spcPts val="1200"/>
              </a:spcAft>
              <a:buSzPts val="2400"/>
              <a:buFont typeface="Lexend"/>
              <a:buChar char="‒"/>
              <a:defRPr sz="2400">
                <a:latin typeface="Lexend"/>
                <a:ea typeface="Lexend"/>
                <a:cs typeface="Lexend"/>
                <a:sym typeface="Lexend"/>
              </a:defRPr>
            </a:lvl9pPr>
          </a:lstStyle>
          <a:p>
            <a:endParaRPr/>
          </a:p>
        </p:txBody>
      </p:sp>
      <p:sp>
        <p:nvSpPr>
          <p:cNvPr id="287" name="Google Shape;287;p40"/>
          <p:cNvSpPr txBox="1">
            <a:spLocks noGrp="1"/>
          </p:cNvSpPr>
          <p:nvPr>
            <p:ph type="subTitle" idx="8"/>
          </p:nvPr>
        </p:nvSpPr>
        <p:spPr>
          <a:xfrm>
            <a:off x="914350" y="7541350"/>
            <a:ext cx="4206300" cy="596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288" name="Google Shape;288;p40"/>
          <p:cNvSpPr txBox="1">
            <a:spLocks noGrp="1"/>
          </p:cNvSpPr>
          <p:nvPr>
            <p:ph type="subTitle" idx="9"/>
          </p:nvPr>
        </p:nvSpPr>
        <p:spPr>
          <a:xfrm>
            <a:off x="7040850" y="7541350"/>
            <a:ext cx="4206300" cy="596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289" name="Google Shape;289;p40"/>
          <p:cNvSpPr txBox="1">
            <a:spLocks noGrp="1"/>
          </p:cNvSpPr>
          <p:nvPr>
            <p:ph type="subTitle" idx="13"/>
          </p:nvPr>
        </p:nvSpPr>
        <p:spPr>
          <a:xfrm>
            <a:off x="13167195" y="7541350"/>
            <a:ext cx="4206300" cy="596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ntent 3 Icons Gray">
  <p:cSld name="Four Icons_1">
    <p:bg>
      <p:bgPr>
        <a:blipFill>
          <a:blip r:embed="rId2">
            <a:alphaModFix/>
          </a:blip>
          <a:stretch>
            <a:fillRect/>
          </a:stretch>
        </a:blipFill>
        <a:effectLst/>
      </p:bgPr>
    </p:bg>
    <p:spTree>
      <p:nvGrpSpPr>
        <p:cNvPr id="1" name="Shape 290"/>
        <p:cNvGrpSpPr/>
        <p:nvPr/>
      </p:nvGrpSpPr>
      <p:grpSpPr>
        <a:xfrm>
          <a:off x="0" y="0"/>
          <a:ext cx="0" cy="0"/>
          <a:chOff x="0" y="0"/>
          <a:chExt cx="0" cy="0"/>
        </a:xfrm>
      </p:grpSpPr>
      <p:sp>
        <p:nvSpPr>
          <p:cNvPr id="291" name="Google Shape;291;p41"/>
          <p:cNvSpPr>
            <a:spLocks noGrp="1"/>
          </p:cNvSpPr>
          <p:nvPr>
            <p:ph type="pic" idx="2"/>
          </p:nvPr>
        </p:nvSpPr>
        <p:spPr>
          <a:xfrm>
            <a:off x="914398" y="3539843"/>
            <a:ext cx="1422600" cy="1422600"/>
          </a:xfrm>
          <a:prstGeom prst="rect">
            <a:avLst/>
          </a:prstGeom>
          <a:noFill/>
          <a:ln>
            <a:noFill/>
          </a:ln>
        </p:spPr>
      </p:sp>
      <p:sp>
        <p:nvSpPr>
          <p:cNvPr id="292" name="Google Shape;292;p41"/>
          <p:cNvSpPr>
            <a:spLocks noGrp="1"/>
          </p:cNvSpPr>
          <p:nvPr>
            <p:ph type="pic" idx="3"/>
          </p:nvPr>
        </p:nvSpPr>
        <p:spPr>
          <a:xfrm>
            <a:off x="6583748" y="3539843"/>
            <a:ext cx="1422600" cy="1422600"/>
          </a:xfrm>
          <a:prstGeom prst="rect">
            <a:avLst/>
          </a:prstGeom>
          <a:noFill/>
          <a:ln>
            <a:noFill/>
          </a:ln>
        </p:spPr>
      </p:sp>
      <p:sp>
        <p:nvSpPr>
          <p:cNvPr id="293" name="Google Shape;293;p41"/>
          <p:cNvSpPr>
            <a:spLocks noGrp="1"/>
          </p:cNvSpPr>
          <p:nvPr>
            <p:ph type="pic" idx="4"/>
          </p:nvPr>
        </p:nvSpPr>
        <p:spPr>
          <a:xfrm>
            <a:off x="12253099" y="3539843"/>
            <a:ext cx="1422600" cy="1422600"/>
          </a:xfrm>
          <a:prstGeom prst="rect">
            <a:avLst/>
          </a:prstGeom>
          <a:noFill/>
          <a:ln>
            <a:noFill/>
          </a:ln>
        </p:spPr>
      </p:sp>
      <p:sp>
        <p:nvSpPr>
          <p:cNvPr id="294" name="Google Shape;294;p41"/>
          <p:cNvSpPr txBox="1">
            <a:spLocks noGrp="1"/>
          </p:cNvSpPr>
          <p:nvPr>
            <p:ph type="title"/>
          </p:nvPr>
        </p:nvSpPr>
        <p:spPr>
          <a:xfrm>
            <a:off x="914400" y="914400"/>
            <a:ext cx="16459200" cy="630900"/>
          </a:xfrm>
          <a:prstGeom prst="rect">
            <a:avLst/>
          </a:prstGeom>
          <a:noFill/>
          <a:ln>
            <a:noFill/>
          </a:ln>
        </p:spPr>
        <p:txBody>
          <a:bodyPr spcFirstLastPara="1" wrap="square" lIns="0" tIns="0" rIns="0" bIns="0" anchor="t" anchorCtr="0">
            <a:spAutoFit/>
          </a:bodyPr>
          <a:lstStyle>
            <a:lvl1pPr lvl="0" algn="l">
              <a:lnSpc>
                <a:spcPct val="85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a:endParaRPr/>
          </a:p>
        </p:txBody>
      </p:sp>
      <p:sp>
        <p:nvSpPr>
          <p:cNvPr id="295" name="Google Shape;295;p41"/>
          <p:cNvSpPr txBox="1">
            <a:spLocks noGrp="1"/>
          </p:cNvSpPr>
          <p:nvPr>
            <p:ph type="subTitle" idx="1"/>
          </p:nvPr>
        </p:nvSpPr>
        <p:spPr>
          <a:xfrm>
            <a:off x="914400" y="1737350"/>
            <a:ext cx="16459200" cy="457200"/>
          </a:xfrm>
          <a:prstGeom prst="rect">
            <a:avLst/>
          </a:prstGeom>
        </p:spPr>
        <p:txBody>
          <a:bodyPr spcFirstLastPara="1" wrap="square" lIns="0" tIns="0" rIns="0" bIns="0" anchor="t" anchorCtr="0">
            <a:spAutoFit/>
          </a:bodyPr>
          <a:lstStyle>
            <a:lvl1pPr lvl="0" rtl="0">
              <a:lnSpc>
                <a:spcPct val="100000"/>
              </a:lnSpc>
              <a:spcBef>
                <a:spcPts val="0"/>
              </a:spcBef>
              <a:spcAft>
                <a:spcPts val="0"/>
              </a:spcAft>
              <a:buSzPts val="3000"/>
              <a:buFont typeface="Lexend"/>
              <a:buNone/>
              <a:defRPr sz="3000">
                <a:latin typeface="Lexend"/>
                <a:ea typeface="Lexend"/>
                <a:cs typeface="Lexend"/>
                <a:sym typeface="Lexend"/>
              </a:defRPr>
            </a:lvl1pPr>
            <a:lvl2pPr lvl="1"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2pPr>
            <a:lvl3pPr lvl="2"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3pPr>
            <a:lvl4pPr lvl="3"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4pPr>
            <a:lvl5pPr lvl="4"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5pPr>
            <a:lvl6pPr lvl="5"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6pPr>
            <a:lvl7pPr lvl="6"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7pPr>
            <a:lvl8pPr lvl="7"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8pPr>
            <a:lvl9pPr lvl="8"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9pPr>
          </a:lstStyle>
          <a:p>
            <a:endParaRPr/>
          </a:p>
        </p:txBody>
      </p:sp>
      <p:sp>
        <p:nvSpPr>
          <p:cNvPr id="296" name="Google Shape;296;p41"/>
          <p:cNvSpPr txBox="1">
            <a:spLocks noGrp="1"/>
          </p:cNvSpPr>
          <p:nvPr>
            <p:ph type="body" idx="5"/>
          </p:nvPr>
        </p:nvSpPr>
        <p:spPr>
          <a:xfrm>
            <a:off x="914400" y="6029250"/>
            <a:ext cx="5120400" cy="3326700"/>
          </a:xfrm>
          <a:prstGeom prst="rect">
            <a:avLst/>
          </a:prstGeom>
        </p:spPr>
        <p:txBody>
          <a:bodyPr spcFirstLastPara="1" wrap="square" lIns="0" tIns="0" rIns="0" bIns="0" anchor="t" anchorCtr="0">
            <a:noAutofit/>
          </a:bodyPr>
          <a:lstStyle>
            <a:lvl1pPr marL="457200" lvl="0" indent="-342900" rtl="0">
              <a:lnSpc>
                <a:spcPct val="115000"/>
              </a:lnSpc>
              <a:spcBef>
                <a:spcPts val="0"/>
              </a:spcBef>
              <a:spcAft>
                <a:spcPts val="0"/>
              </a:spcAft>
              <a:buSzPts val="1800"/>
              <a:buFont typeface="Lexend"/>
              <a:buChar char="●"/>
              <a:defRPr sz="1800">
                <a:latin typeface="Lexend"/>
                <a:ea typeface="Lexend"/>
                <a:cs typeface="Lexend"/>
                <a:sym typeface="Lexend"/>
              </a:defRPr>
            </a:lvl1pPr>
            <a:lvl2pPr marL="914400" lvl="1" indent="-342900" rtl="0">
              <a:lnSpc>
                <a:spcPct val="115000"/>
              </a:lnSpc>
              <a:spcBef>
                <a:spcPts val="1200"/>
              </a:spcBef>
              <a:spcAft>
                <a:spcPts val="0"/>
              </a:spcAft>
              <a:buSzPts val="1800"/>
              <a:buFont typeface="Lexend"/>
              <a:buChar char="‒"/>
              <a:defRPr sz="1800">
                <a:latin typeface="Lexend"/>
                <a:ea typeface="Lexend"/>
                <a:cs typeface="Lexend"/>
                <a:sym typeface="Lexend"/>
              </a:defRPr>
            </a:lvl2pPr>
            <a:lvl3pPr marL="1371600" lvl="2" indent="-342900" rtl="0">
              <a:lnSpc>
                <a:spcPct val="115000"/>
              </a:lnSpc>
              <a:spcBef>
                <a:spcPts val="1200"/>
              </a:spcBef>
              <a:spcAft>
                <a:spcPts val="0"/>
              </a:spcAft>
              <a:buSzPts val="1800"/>
              <a:buFont typeface="Lexend"/>
              <a:buChar char="‒"/>
              <a:defRPr sz="1800">
                <a:latin typeface="Lexend"/>
                <a:ea typeface="Lexend"/>
                <a:cs typeface="Lexend"/>
                <a:sym typeface="Lexend"/>
              </a:defRPr>
            </a:lvl3pPr>
            <a:lvl4pPr marL="1828800" lvl="3" indent="-342900" rtl="0">
              <a:lnSpc>
                <a:spcPct val="115000"/>
              </a:lnSpc>
              <a:spcBef>
                <a:spcPts val="1200"/>
              </a:spcBef>
              <a:spcAft>
                <a:spcPts val="0"/>
              </a:spcAft>
              <a:buSzPts val="1800"/>
              <a:buFont typeface="Lexend"/>
              <a:buChar char="‒"/>
              <a:defRPr sz="1800">
                <a:latin typeface="Lexend"/>
                <a:ea typeface="Lexend"/>
                <a:cs typeface="Lexend"/>
                <a:sym typeface="Lexend"/>
              </a:defRPr>
            </a:lvl4pPr>
            <a:lvl5pPr marL="2286000" lvl="4" indent="-342900" rtl="0">
              <a:lnSpc>
                <a:spcPct val="115000"/>
              </a:lnSpc>
              <a:spcBef>
                <a:spcPts val="1200"/>
              </a:spcBef>
              <a:spcAft>
                <a:spcPts val="0"/>
              </a:spcAft>
              <a:buSzPts val="1800"/>
              <a:buFont typeface="Lexend"/>
              <a:buChar char="‒"/>
              <a:defRPr sz="1800">
                <a:latin typeface="Lexend"/>
                <a:ea typeface="Lexend"/>
                <a:cs typeface="Lexend"/>
                <a:sym typeface="Lexend"/>
              </a:defRPr>
            </a:lvl5pPr>
            <a:lvl6pPr marL="2743200" lvl="5" indent="-342900" rtl="0">
              <a:lnSpc>
                <a:spcPct val="115000"/>
              </a:lnSpc>
              <a:spcBef>
                <a:spcPts val="1200"/>
              </a:spcBef>
              <a:spcAft>
                <a:spcPts val="0"/>
              </a:spcAft>
              <a:buSzPts val="1800"/>
              <a:buFont typeface="Lexend"/>
              <a:buChar char="‒"/>
              <a:defRPr sz="1800">
                <a:latin typeface="Lexend"/>
                <a:ea typeface="Lexend"/>
                <a:cs typeface="Lexend"/>
                <a:sym typeface="Lexend"/>
              </a:defRPr>
            </a:lvl6pPr>
            <a:lvl7pPr marL="3200400" lvl="6" indent="-342900" rtl="0">
              <a:lnSpc>
                <a:spcPct val="115000"/>
              </a:lnSpc>
              <a:spcBef>
                <a:spcPts val="1200"/>
              </a:spcBef>
              <a:spcAft>
                <a:spcPts val="0"/>
              </a:spcAft>
              <a:buSzPts val="1800"/>
              <a:buFont typeface="Lexend"/>
              <a:buChar char="‒"/>
              <a:defRPr sz="1800">
                <a:latin typeface="Lexend"/>
                <a:ea typeface="Lexend"/>
                <a:cs typeface="Lexend"/>
                <a:sym typeface="Lexend"/>
              </a:defRPr>
            </a:lvl7pPr>
            <a:lvl8pPr marL="3657600" lvl="7" indent="-342900" rtl="0">
              <a:lnSpc>
                <a:spcPct val="115000"/>
              </a:lnSpc>
              <a:spcBef>
                <a:spcPts val="1200"/>
              </a:spcBef>
              <a:spcAft>
                <a:spcPts val="0"/>
              </a:spcAft>
              <a:buSzPts val="1800"/>
              <a:buFont typeface="Lexend"/>
              <a:buChar char="‒"/>
              <a:defRPr sz="1800">
                <a:latin typeface="Lexend"/>
                <a:ea typeface="Lexend"/>
                <a:cs typeface="Lexend"/>
                <a:sym typeface="Lexend"/>
              </a:defRPr>
            </a:lvl8pPr>
            <a:lvl9pPr marL="4114800" lvl="8" indent="-342900" rtl="0">
              <a:lnSpc>
                <a:spcPct val="115000"/>
              </a:lnSpc>
              <a:spcBef>
                <a:spcPts val="1200"/>
              </a:spcBef>
              <a:spcAft>
                <a:spcPts val="1200"/>
              </a:spcAft>
              <a:buSzPts val="1800"/>
              <a:buFont typeface="Lexend"/>
              <a:buChar char="‒"/>
              <a:defRPr sz="1800">
                <a:latin typeface="Lexend"/>
                <a:ea typeface="Lexend"/>
                <a:cs typeface="Lexend"/>
                <a:sym typeface="Lexend"/>
              </a:defRPr>
            </a:lvl9pPr>
          </a:lstStyle>
          <a:p>
            <a:endParaRPr/>
          </a:p>
        </p:txBody>
      </p:sp>
      <p:sp>
        <p:nvSpPr>
          <p:cNvPr id="297" name="Google Shape;297;p41"/>
          <p:cNvSpPr txBox="1">
            <a:spLocks noGrp="1"/>
          </p:cNvSpPr>
          <p:nvPr>
            <p:ph type="body" idx="6"/>
          </p:nvPr>
        </p:nvSpPr>
        <p:spPr>
          <a:xfrm>
            <a:off x="6583748" y="6029250"/>
            <a:ext cx="5120400" cy="3326700"/>
          </a:xfrm>
          <a:prstGeom prst="rect">
            <a:avLst/>
          </a:prstGeom>
        </p:spPr>
        <p:txBody>
          <a:bodyPr spcFirstLastPara="1" wrap="square" lIns="0" tIns="0" rIns="0" bIns="0" anchor="t" anchorCtr="0">
            <a:noAutofit/>
          </a:bodyPr>
          <a:lstStyle>
            <a:lvl1pPr marL="457200" lvl="0" indent="-342900" rtl="0">
              <a:lnSpc>
                <a:spcPct val="115000"/>
              </a:lnSpc>
              <a:spcBef>
                <a:spcPts val="0"/>
              </a:spcBef>
              <a:spcAft>
                <a:spcPts val="0"/>
              </a:spcAft>
              <a:buSzPts val="1800"/>
              <a:buFont typeface="Lexend"/>
              <a:buChar char="●"/>
              <a:defRPr sz="1800">
                <a:latin typeface="Lexend"/>
                <a:ea typeface="Lexend"/>
                <a:cs typeface="Lexend"/>
                <a:sym typeface="Lexend"/>
              </a:defRPr>
            </a:lvl1pPr>
            <a:lvl2pPr marL="914400" lvl="1" indent="-342900" rtl="0">
              <a:lnSpc>
                <a:spcPct val="115000"/>
              </a:lnSpc>
              <a:spcBef>
                <a:spcPts val="1200"/>
              </a:spcBef>
              <a:spcAft>
                <a:spcPts val="0"/>
              </a:spcAft>
              <a:buSzPts val="1800"/>
              <a:buFont typeface="Lexend"/>
              <a:buChar char="‒"/>
              <a:defRPr sz="1800">
                <a:latin typeface="Lexend"/>
                <a:ea typeface="Lexend"/>
                <a:cs typeface="Lexend"/>
                <a:sym typeface="Lexend"/>
              </a:defRPr>
            </a:lvl2pPr>
            <a:lvl3pPr marL="1371600" lvl="2" indent="-342900" rtl="0">
              <a:lnSpc>
                <a:spcPct val="115000"/>
              </a:lnSpc>
              <a:spcBef>
                <a:spcPts val="1200"/>
              </a:spcBef>
              <a:spcAft>
                <a:spcPts val="0"/>
              </a:spcAft>
              <a:buSzPts val="1800"/>
              <a:buFont typeface="Lexend"/>
              <a:buChar char="‒"/>
              <a:defRPr sz="1800">
                <a:latin typeface="Lexend"/>
                <a:ea typeface="Lexend"/>
                <a:cs typeface="Lexend"/>
                <a:sym typeface="Lexend"/>
              </a:defRPr>
            </a:lvl3pPr>
            <a:lvl4pPr marL="1828800" lvl="3" indent="-342900" rtl="0">
              <a:lnSpc>
                <a:spcPct val="115000"/>
              </a:lnSpc>
              <a:spcBef>
                <a:spcPts val="1200"/>
              </a:spcBef>
              <a:spcAft>
                <a:spcPts val="0"/>
              </a:spcAft>
              <a:buSzPts val="1800"/>
              <a:buFont typeface="Lexend"/>
              <a:buChar char="‒"/>
              <a:defRPr sz="1800">
                <a:latin typeface="Lexend"/>
                <a:ea typeface="Lexend"/>
                <a:cs typeface="Lexend"/>
                <a:sym typeface="Lexend"/>
              </a:defRPr>
            </a:lvl4pPr>
            <a:lvl5pPr marL="2286000" lvl="4" indent="-342900" rtl="0">
              <a:lnSpc>
                <a:spcPct val="115000"/>
              </a:lnSpc>
              <a:spcBef>
                <a:spcPts val="1200"/>
              </a:spcBef>
              <a:spcAft>
                <a:spcPts val="0"/>
              </a:spcAft>
              <a:buSzPts val="1800"/>
              <a:buFont typeface="Lexend"/>
              <a:buChar char="‒"/>
              <a:defRPr sz="1800">
                <a:latin typeface="Lexend"/>
                <a:ea typeface="Lexend"/>
                <a:cs typeface="Lexend"/>
                <a:sym typeface="Lexend"/>
              </a:defRPr>
            </a:lvl5pPr>
            <a:lvl6pPr marL="2743200" lvl="5" indent="-342900" rtl="0">
              <a:lnSpc>
                <a:spcPct val="115000"/>
              </a:lnSpc>
              <a:spcBef>
                <a:spcPts val="1200"/>
              </a:spcBef>
              <a:spcAft>
                <a:spcPts val="0"/>
              </a:spcAft>
              <a:buSzPts val="1800"/>
              <a:buFont typeface="Lexend"/>
              <a:buChar char="‒"/>
              <a:defRPr sz="1800">
                <a:latin typeface="Lexend"/>
                <a:ea typeface="Lexend"/>
                <a:cs typeface="Lexend"/>
                <a:sym typeface="Lexend"/>
              </a:defRPr>
            </a:lvl6pPr>
            <a:lvl7pPr marL="3200400" lvl="6" indent="-342900" rtl="0">
              <a:lnSpc>
                <a:spcPct val="115000"/>
              </a:lnSpc>
              <a:spcBef>
                <a:spcPts val="1200"/>
              </a:spcBef>
              <a:spcAft>
                <a:spcPts val="0"/>
              </a:spcAft>
              <a:buSzPts val="1800"/>
              <a:buFont typeface="Lexend"/>
              <a:buChar char="‒"/>
              <a:defRPr sz="1800">
                <a:latin typeface="Lexend"/>
                <a:ea typeface="Lexend"/>
                <a:cs typeface="Lexend"/>
                <a:sym typeface="Lexend"/>
              </a:defRPr>
            </a:lvl7pPr>
            <a:lvl8pPr marL="3657600" lvl="7" indent="-342900" rtl="0">
              <a:lnSpc>
                <a:spcPct val="115000"/>
              </a:lnSpc>
              <a:spcBef>
                <a:spcPts val="1200"/>
              </a:spcBef>
              <a:spcAft>
                <a:spcPts val="0"/>
              </a:spcAft>
              <a:buSzPts val="1800"/>
              <a:buFont typeface="Lexend"/>
              <a:buChar char="‒"/>
              <a:defRPr sz="1800">
                <a:latin typeface="Lexend"/>
                <a:ea typeface="Lexend"/>
                <a:cs typeface="Lexend"/>
                <a:sym typeface="Lexend"/>
              </a:defRPr>
            </a:lvl8pPr>
            <a:lvl9pPr marL="4114800" lvl="8" indent="-342900" rtl="0">
              <a:lnSpc>
                <a:spcPct val="115000"/>
              </a:lnSpc>
              <a:spcBef>
                <a:spcPts val="1200"/>
              </a:spcBef>
              <a:spcAft>
                <a:spcPts val="1200"/>
              </a:spcAft>
              <a:buSzPts val="1800"/>
              <a:buFont typeface="Lexend"/>
              <a:buChar char="‒"/>
              <a:defRPr sz="1800">
                <a:latin typeface="Lexend"/>
                <a:ea typeface="Lexend"/>
                <a:cs typeface="Lexend"/>
                <a:sym typeface="Lexend"/>
              </a:defRPr>
            </a:lvl9pPr>
          </a:lstStyle>
          <a:p>
            <a:endParaRPr/>
          </a:p>
        </p:txBody>
      </p:sp>
      <p:sp>
        <p:nvSpPr>
          <p:cNvPr id="298" name="Google Shape;298;p41"/>
          <p:cNvSpPr txBox="1">
            <a:spLocks noGrp="1"/>
          </p:cNvSpPr>
          <p:nvPr>
            <p:ph type="body" idx="7"/>
          </p:nvPr>
        </p:nvSpPr>
        <p:spPr>
          <a:xfrm>
            <a:off x="12253150" y="6029250"/>
            <a:ext cx="5120400" cy="3326700"/>
          </a:xfrm>
          <a:prstGeom prst="rect">
            <a:avLst/>
          </a:prstGeom>
        </p:spPr>
        <p:txBody>
          <a:bodyPr spcFirstLastPara="1" wrap="square" lIns="0" tIns="0" rIns="0" bIns="0" anchor="t" anchorCtr="0">
            <a:noAutofit/>
          </a:bodyPr>
          <a:lstStyle>
            <a:lvl1pPr marL="457200" lvl="0" indent="-342900" rtl="0">
              <a:lnSpc>
                <a:spcPct val="115000"/>
              </a:lnSpc>
              <a:spcBef>
                <a:spcPts val="0"/>
              </a:spcBef>
              <a:spcAft>
                <a:spcPts val="0"/>
              </a:spcAft>
              <a:buSzPts val="1800"/>
              <a:buFont typeface="Lexend"/>
              <a:buChar char="●"/>
              <a:defRPr sz="1800">
                <a:latin typeface="Lexend"/>
                <a:ea typeface="Lexend"/>
                <a:cs typeface="Lexend"/>
                <a:sym typeface="Lexend"/>
              </a:defRPr>
            </a:lvl1pPr>
            <a:lvl2pPr marL="914400" lvl="1" indent="-342900" rtl="0">
              <a:lnSpc>
                <a:spcPct val="115000"/>
              </a:lnSpc>
              <a:spcBef>
                <a:spcPts val="1200"/>
              </a:spcBef>
              <a:spcAft>
                <a:spcPts val="0"/>
              </a:spcAft>
              <a:buSzPts val="1800"/>
              <a:buFont typeface="Lexend"/>
              <a:buChar char="‒"/>
              <a:defRPr sz="1800">
                <a:latin typeface="Lexend"/>
                <a:ea typeface="Lexend"/>
                <a:cs typeface="Lexend"/>
                <a:sym typeface="Lexend"/>
              </a:defRPr>
            </a:lvl2pPr>
            <a:lvl3pPr marL="1371600" lvl="2" indent="-342900" rtl="0">
              <a:lnSpc>
                <a:spcPct val="115000"/>
              </a:lnSpc>
              <a:spcBef>
                <a:spcPts val="1200"/>
              </a:spcBef>
              <a:spcAft>
                <a:spcPts val="0"/>
              </a:spcAft>
              <a:buSzPts val="1800"/>
              <a:buFont typeface="Lexend"/>
              <a:buChar char="‒"/>
              <a:defRPr sz="1800">
                <a:latin typeface="Lexend"/>
                <a:ea typeface="Lexend"/>
                <a:cs typeface="Lexend"/>
                <a:sym typeface="Lexend"/>
              </a:defRPr>
            </a:lvl3pPr>
            <a:lvl4pPr marL="1828800" lvl="3" indent="-342900" rtl="0">
              <a:lnSpc>
                <a:spcPct val="115000"/>
              </a:lnSpc>
              <a:spcBef>
                <a:spcPts val="1200"/>
              </a:spcBef>
              <a:spcAft>
                <a:spcPts val="0"/>
              </a:spcAft>
              <a:buSzPts val="1800"/>
              <a:buFont typeface="Lexend"/>
              <a:buChar char="‒"/>
              <a:defRPr sz="1800">
                <a:latin typeface="Lexend"/>
                <a:ea typeface="Lexend"/>
                <a:cs typeface="Lexend"/>
                <a:sym typeface="Lexend"/>
              </a:defRPr>
            </a:lvl4pPr>
            <a:lvl5pPr marL="2286000" lvl="4" indent="-342900" rtl="0">
              <a:lnSpc>
                <a:spcPct val="115000"/>
              </a:lnSpc>
              <a:spcBef>
                <a:spcPts val="1200"/>
              </a:spcBef>
              <a:spcAft>
                <a:spcPts val="0"/>
              </a:spcAft>
              <a:buSzPts val="1800"/>
              <a:buFont typeface="Lexend"/>
              <a:buChar char="‒"/>
              <a:defRPr sz="1800">
                <a:latin typeface="Lexend"/>
                <a:ea typeface="Lexend"/>
                <a:cs typeface="Lexend"/>
                <a:sym typeface="Lexend"/>
              </a:defRPr>
            </a:lvl5pPr>
            <a:lvl6pPr marL="2743200" lvl="5" indent="-342900" rtl="0">
              <a:lnSpc>
                <a:spcPct val="115000"/>
              </a:lnSpc>
              <a:spcBef>
                <a:spcPts val="1200"/>
              </a:spcBef>
              <a:spcAft>
                <a:spcPts val="0"/>
              </a:spcAft>
              <a:buSzPts val="1800"/>
              <a:buFont typeface="Lexend"/>
              <a:buChar char="‒"/>
              <a:defRPr sz="1800">
                <a:latin typeface="Lexend"/>
                <a:ea typeface="Lexend"/>
                <a:cs typeface="Lexend"/>
                <a:sym typeface="Lexend"/>
              </a:defRPr>
            </a:lvl6pPr>
            <a:lvl7pPr marL="3200400" lvl="6" indent="-342900" rtl="0">
              <a:lnSpc>
                <a:spcPct val="115000"/>
              </a:lnSpc>
              <a:spcBef>
                <a:spcPts val="1200"/>
              </a:spcBef>
              <a:spcAft>
                <a:spcPts val="0"/>
              </a:spcAft>
              <a:buSzPts val="1800"/>
              <a:buFont typeface="Lexend"/>
              <a:buChar char="‒"/>
              <a:defRPr sz="1800">
                <a:latin typeface="Lexend"/>
                <a:ea typeface="Lexend"/>
                <a:cs typeface="Lexend"/>
                <a:sym typeface="Lexend"/>
              </a:defRPr>
            </a:lvl7pPr>
            <a:lvl8pPr marL="3657600" lvl="7" indent="-342900" rtl="0">
              <a:lnSpc>
                <a:spcPct val="115000"/>
              </a:lnSpc>
              <a:spcBef>
                <a:spcPts val="1200"/>
              </a:spcBef>
              <a:spcAft>
                <a:spcPts val="0"/>
              </a:spcAft>
              <a:buSzPts val="1800"/>
              <a:buFont typeface="Lexend"/>
              <a:buChar char="‒"/>
              <a:defRPr sz="1800">
                <a:latin typeface="Lexend"/>
                <a:ea typeface="Lexend"/>
                <a:cs typeface="Lexend"/>
                <a:sym typeface="Lexend"/>
              </a:defRPr>
            </a:lvl8pPr>
            <a:lvl9pPr marL="4114800" lvl="8" indent="-342900" rtl="0">
              <a:lnSpc>
                <a:spcPct val="115000"/>
              </a:lnSpc>
              <a:spcBef>
                <a:spcPts val="1200"/>
              </a:spcBef>
              <a:spcAft>
                <a:spcPts val="1200"/>
              </a:spcAft>
              <a:buSzPts val="1800"/>
              <a:buFont typeface="Lexend"/>
              <a:buChar char="‒"/>
              <a:defRPr sz="1800">
                <a:latin typeface="Lexend"/>
                <a:ea typeface="Lexend"/>
                <a:cs typeface="Lexend"/>
                <a:sym typeface="Lexend"/>
              </a:defRPr>
            </a:lvl9pPr>
          </a:lstStyle>
          <a:p>
            <a:endParaRPr/>
          </a:p>
        </p:txBody>
      </p:sp>
      <p:sp>
        <p:nvSpPr>
          <p:cNvPr id="299" name="Google Shape;299;p41"/>
          <p:cNvSpPr txBox="1">
            <a:spLocks noGrp="1"/>
          </p:cNvSpPr>
          <p:nvPr>
            <p:ph type="subTitle" idx="8"/>
          </p:nvPr>
        </p:nvSpPr>
        <p:spPr>
          <a:xfrm>
            <a:off x="914350" y="4962450"/>
            <a:ext cx="5120400" cy="914400"/>
          </a:xfrm>
          <a:prstGeom prst="rect">
            <a:avLst/>
          </a:prstGeom>
        </p:spPr>
        <p:txBody>
          <a:bodyPr spcFirstLastPara="1" wrap="square" lIns="0" tIns="0" rIns="0" bIns="0" anchor="b" anchorCtr="0">
            <a:noAutofit/>
          </a:bodyPr>
          <a:lstStyle>
            <a:lvl1pPr lvl="0">
              <a:lnSpc>
                <a:spcPct val="100000"/>
              </a:lnSpc>
              <a:spcBef>
                <a:spcPts val="0"/>
              </a:spcBef>
              <a:spcAft>
                <a:spcPts val="0"/>
              </a:spcAft>
              <a:buSzPts val="2400"/>
              <a:buNone/>
              <a:defRPr sz="2400" b="1"/>
            </a:lvl1pPr>
            <a:lvl2pPr lvl="1">
              <a:lnSpc>
                <a:spcPct val="100000"/>
              </a:lnSpc>
              <a:spcBef>
                <a:spcPts val="0"/>
              </a:spcBef>
              <a:spcAft>
                <a:spcPts val="0"/>
              </a:spcAft>
              <a:buSzPts val="2400"/>
              <a:buFont typeface="Lexend"/>
              <a:buNone/>
              <a:defRPr sz="2400" b="1">
                <a:latin typeface="Lexend"/>
                <a:ea typeface="Lexend"/>
                <a:cs typeface="Lexend"/>
                <a:sym typeface="Lexend"/>
              </a:defRPr>
            </a:lvl2pPr>
            <a:lvl3pPr lvl="2">
              <a:lnSpc>
                <a:spcPct val="100000"/>
              </a:lnSpc>
              <a:spcBef>
                <a:spcPts val="0"/>
              </a:spcBef>
              <a:spcAft>
                <a:spcPts val="0"/>
              </a:spcAft>
              <a:buSzPts val="2400"/>
              <a:buFont typeface="Lexend"/>
              <a:buNone/>
              <a:defRPr sz="2400" b="1">
                <a:latin typeface="Lexend"/>
                <a:ea typeface="Lexend"/>
                <a:cs typeface="Lexend"/>
                <a:sym typeface="Lexend"/>
              </a:defRPr>
            </a:lvl3pPr>
            <a:lvl4pPr lvl="3">
              <a:lnSpc>
                <a:spcPct val="100000"/>
              </a:lnSpc>
              <a:spcBef>
                <a:spcPts val="0"/>
              </a:spcBef>
              <a:spcAft>
                <a:spcPts val="0"/>
              </a:spcAft>
              <a:buSzPts val="2400"/>
              <a:buFont typeface="Lexend"/>
              <a:buNone/>
              <a:defRPr sz="2400" b="1">
                <a:latin typeface="Lexend"/>
                <a:ea typeface="Lexend"/>
                <a:cs typeface="Lexend"/>
                <a:sym typeface="Lexend"/>
              </a:defRPr>
            </a:lvl4pPr>
            <a:lvl5pPr lvl="4">
              <a:lnSpc>
                <a:spcPct val="100000"/>
              </a:lnSpc>
              <a:spcBef>
                <a:spcPts val="0"/>
              </a:spcBef>
              <a:spcAft>
                <a:spcPts val="0"/>
              </a:spcAft>
              <a:buSzPts val="2400"/>
              <a:buFont typeface="Lexend"/>
              <a:buNone/>
              <a:defRPr sz="2400" b="1">
                <a:latin typeface="Lexend"/>
                <a:ea typeface="Lexend"/>
                <a:cs typeface="Lexend"/>
                <a:sym typeface="Lexend"/>
              </a:defRPr>
            </a:lvl5pPr>
            <a:lvl6pPr lvl="5">
              <a:lnSpc>
                <a:spcPct val="100000"/>
              </a:lnSpc>
              <a:spcBef>
                <a:spcPts val="0"/>
              </a:spcBef>
              <a:spcAft>
                <a:spcPts val="0"/>
              </a:spcAft>
              <a:buSzPts val="2400"/>
              <a:buFont typeface="Lexend"/>
              <a:buNone/>
              <a:defRPr sz="2400" b="1">
                <a:latin typeface="Lexend"/>
                <a:ea typeface="Lexend"/>
                <a:cs typeface="Lexend"/>
                <a:sym typeface="Lexend"/>
              </a:defRPr>
            </a:lvl6pPr>
            <a:lvl7pPr lvl="6">
              <a:lnSpc>
                <a:spcPct val="100000"/>
              </a:lnSpc>
              <a:spcBef>
                <a:spcPts val="0"/>
              </a:spcBef>
              <a:spcAft>
                <a:spcPts val="0"/>
              </a:spcAft>
              <a:buSzPts val="2400"/>
              <a:buFont typeface="Lexend"/>
              <a:buNone/>
              <a:defRPr sz="2400" b="1">
                <a:latin typeface="Lexend"/>
                <a:ea typeface="Lexend"/>
                <a:cs typeface="Lexend"/>
                <a:sym typeface="Lexend"/>
              </a:defRPr>
            </a:lvl7pPr>
            <a:lvl8pPr lvl="7">
              <a:lnSpc>
                <a:spcPct val="100000"/>
              </a:lnSpc>
              <a:spcBef>
                <a:spcPts val="0"/>
              </a:spcBef>
              <a:spcAft>
                <a:spcPts val="0"/>
              </a:spcAft>
              <a:buSzPts val="2400"/>
              <a:buFont typeface="Lexend"/>
              <a:buNone/>
              <a:defRPr sz="2400" b="1">
                <a:latin typeface="Lexend"/>
                <a:ea typeface="Lexend"/>
                <a:cs typeface="Lexend"/>
                <a:sym typeface="Lexend"/>
              </a:defRPr>
            </a:lvl8pPr>
            <a:lvl9pPr lvl="8">
              <a:lnSpc>
                <a:spcPct val="100000"/>
              </a:lnSpc>
              <a:spcBef>
                <a:spcPts val="0"/>
              </a:spcBef>
              <a:spcAft>
                <a:spcPts val="0"/>
              </a:spcAft>
              <a:buSzPts val="2400"/>
              <a:buFont typeface="Lexend"/>
              <a:buNone/>
              <a:defRPr sz="2400" b="1">
                <a:latin typeface="Lexend"/>
                <a:ea typeface="Lexend"/>
                <a:cs typeface="Lexend"/>
                <a:sym typeface="Lexend"/>
              </a:defRPr>
            </a:lvl9pPr>
          </a:lstStyle>
          <a:p>
            <a:endParaRPr/>
          </a:p>
        </p:txBody>
      </p:sp>
      <p:sp>
        <p:nvSpPr>
          <p:cNvPr id="300" name="Google Shape;300;p41"/>
          <p:cNvSpPr txBox="1">
            <a:spLocks noGrp="1"/>
          </p:cNvSpPr>
          <p:nvPr>
            <p:ph type="subTitle" idx="9"/>
          </p:nvPr>
        </p:nvSpPr>
        <p:spPr>
          <a:xfrm>
            <a:off x="6583749" y="4962450"/>
            <a:ext cx="5120400" cy="9144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SzPts val="2400"/>
              <a:buNone/>
              <a:defRPr sz="2400" b="1"/>
            </a:lvl1pPr>
            <a:lvl2pPr lvl="1" rtl="0">
              <a:lnSpc>
                <a:spcPct val="100000"/>
              </a:lnSpc>
              <a:spcBef>
                <a:spcPts val="0"/>
              </a:spcBef>
              <a:spcAft>
                <a:spcPts val="0"/>
              </a:spcAft>
              <a:buSzPts val="2400"/>
              <a:buFont typeface="Lexend"/>
              <a:buNone/>
              <a:defRPr sz="2400" b="1">
                <a:latin typeface="Lexend"/>
                <a:ea typeface="Lexend"/>
                <a:cs typeface="Lexend"/>
                <a:sym typeface="Lexend"/>
              </a:defRPr>
            </a:lvl2pPr>
            <a:lvl3pPr lvl="2" rtl="0">
              <a:lnSpc>
                <a:spcPct val="100000"/>
              </a:lnSpc>
              <a:spcBef>
                <a:spcPts val="0"/>
              </a:spcBef>
              <a:spcAft>
                <a:spcPts val="0"/>
              </a:spcAft>
              <a:buSzPts val="2400"/>
              <a:buFont typeface="Lexend"/>
              <a:buNone/>
              <a:defRPr sz="2400" b="1">
                <a:latin typeface="Lexend"/>
                <a:ea typeface="Lexend"/>
                <a:cs typeface="Lexend"/>
                <a:sym typeface="Lexend"/>
              </a:defRPr>
            </a:lvl3pPr>
            <a:lvl4pPr lvl="3" rtl="0">
              <a:lnSpc>
                <a:spcPct val="100000"/>
              </a:lnSpc>
              <a:spcBef>
                <a:spcPts val="0"/>
              </a:spcBef>
              <a:spcAft>
                <a:spcPts val="0"/>
              </a:spcAft>
              <a:buSzPts val="2400"/>
              <a:buFont typeface="Lexend"/>
              <a:buNone/>
              <a:defRPr sz="2400" b="1">
                <a:latin typeface="Lexend"/>
                <a:ea typeface="Lexend"/>
                <a:cs typeface="Lexend"/>
                <a:sym typeface="Lexend"/>
              </a:defRPr>
            </a:lvl4pPr>
            <a:lvl5pPr lvl="4" rtl="0">
              <a:lnSpc>
                <a:spcPct val="100000"/>
              </a:lnSpc>
              <a:spcBef>
                <a:spcPts val="0"/>
              </a:spcBef>
              <a:spcAft>
                <a:spcPts val="0"/>
              </a:spcAft>
              <a:buSzPts val="2400"/>
              <a:buFont typeface="Lexend"/>
              <a:buNone/>
              <a:defRPr sz="2400" b="1">
                <a:latin typeface="Lexend"/>
                <a:ea typeface="Lexend"/>
                <a:cs typeface="Lexend"/>
                <a:sym typeface="Lexend"/>
              </a:defRPr>
            </a:lvl5pPr>
            <a:lvl6pPr lvl="5" rtl="0">
              <a:lnSpc>
                <a:spcPct val="100000"/>
              </a:lnSpc>
              <a:spcBef>
                <a:spcPts val="0"/>
              </a:spcBef>
              <a:spcAft>
                <a:spcPts val="0"/>
              </a:spcAft>
              <a:buSzPts val="2400"/>
              <a:buFont typeface="Lexend"/>
              <a:buNone/>
              <a:defRPr sz="2400" b="1">
                <a:latin typeface="Lexend"/>
                <a:ea typeface="Lexend"/>
                <a:cs typeface="Lexend"/>
                <a:sym typeface="Lexend"/>
              </a:defRPr>
            </a:lvl6pPr>
            <a:lvl7pPr lvl="6" rtl="0">
              <a:lnSpc>
                <a:spcPct val="100000"/>
              </a:lnSpc>
              <a:spcBef>
                <a:spcPts val="0"/>
              </a:spcBef>
              <a:spcAft>
                <a:spcPts val="0"/>
              </a:spcAft>
              <a:buSzPts val="2400"/>
              <a:buFont typeface="Lexend"/>
              <a:buNone/>
              <a:defRPr sz="2400" b="1">
                <a:latin typeface="Lexend"/>
                <a:ea typeface="Lexend"/>
                <a:cs typeface="Lexend"/>
                <a:sym typeface="Lexend"/>
              </a:defRPr>
            </a:lvl7pPr>
            <a:lvl8pPr lvl="7" rtl="0">
              <a:lnSpc>
                <a:spcPct val="100000"/>
              </a:lnSpc>
              <a:spcBef>
                <a:spcPts val="0"/>
              </a:spcBef>
              <a:spcAft>
                <a:spcPts val="0"/>
              </a:spcAft>
              <a:buSzPts val="2400"/>
              <a:buFont typeface="Lexend"/>
              <a:buNone/>
              <a:defRPr sz="2400" b="1">
                <a:latin typeface="Lexend"/>
                <a:ea typeface="Lexend"/>
                <a:cs typeface="Lexend"/>
                <a:sym typeface="Lexend"/>
              </a:defRPr>
            </a:lvl8pPr>
            <a:lvl9pPr lvl="8" rtl="0">
              <a:lnSpc>
                <a:spcPct val="100000"/>
              </a:lnSpc>
              <a:spcBef>
                <a:spcPts val="0"/>
              </a:spcBef>
              <a:spcAft>
                <a:spcPts val="0"/>
              </a:spcAft>
              <a:buSzPts val="2400"/>
              <a:buFont typeface="Lexend"/>
              <a:buNone/>
              <a:defRPr sz="2400" b="1">
                <a:latin typeface="Lexend"/>
                <a:ea typeface="Lexend"/>
                <a:cs typeface="Lexend"/>
                <a:sym typeface="Lexend"/>
              </a:defRPr>
            </a:lvl9pPr>
          </a:lstStyle>
          <a:p>
            <a:endParaRPr/>
          </a:p>
        </p:txBody>
      </p:sp>
      <p:sp>
        <p:nvSpPr>
          <p:cNvPr id="301" name="Google Shape;301;p41"/>
          <p:cNvSpPr txBox="1">
            <a:spLocks noGrp="1"/>
          </p:cNvSpPr>
          <p:nvPr>
            <p:ph type="subTitle" idx="13"/>
          </p:nvPr>
        </p:nvSpPr>
        <p:spPr>
          <a:xfrm>
            <a:off x="12253151" y="4962450"/>
            <a:ext cx="5120400" cy="9144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SzPts val="2400"/>
              <a:buNone/>
              <a:defRPr sz="2400" b="1"/>
            </a:lvl1pPr>
            <a:lvl2pPr lvl="1" rtl="0">
              <a:lnSpc>
                <a:spcPct val="100000"/>
              </a:lnSpc>
              <a:spcBef>
                <a:spcPts val="0"/>
              </a:spcBef>
              <a:spcAft>
                <a:spcPts val="0"/>
              </a:spcAft>
              <a:buSzPts val="2400"/>
              <a:buFont typeface="Lexend"/>
              <a:buNone/>
              <a:defRPr sz="2400" b="1">
                <a:latin typeface="Lexend"/>
                <a:ea typeface="Lexend"/>
                <a:cs typeface="Lexend"/>
                <a:sym typeface="Lexend"/>
              </a:defRPr>
            </a:lvl2pPr>
            <a:lvl3pPr lvl="2" rtl="0">
              <a:lnSpc>
                <a:spcPct val="100000"/>
              </a:lnSpc>
              <a:spcBef>
                <a:spcPts val="0"/>
              </a:spcBef>
              <a:spcAft>
                <a:spcPts val="0"/>
              </a:spcAft>
              <a:buSzPts val="2400"/>
              <a:buFont typeface="Lexend"/>
              <a:buNone/>
              <a:defRPr sz="2400" b="1">
                <a:latin typeface="Lexend"/>
                <a:ea typeface="Lexend"/>
                <a:cs typeface="Lexend"/>
                <a:sym typeface="Lexend"/>
              </a:defRPr>
            </a:lvl3pPr>
            <a:lvl4pPr lvl="3" rtl="0">
              <a:lnSpc>
                <a:spcPct val="100000"/>
              </a:lnSpc>
              <a:spcBef>
                <a:spcPts val="0"/>
              </a:spcBef>
              <a:spcAft>
                <a:spcPts val="0"/>
              </a:spcAft>
              <a:buSzPts val="2400"/>
              <a:buFont typeface="Lexend"/>
              <a:buNone/>
              <a:defRPr sz="2400" b="1">
                <a:latin typeface="Lexend"/>
                <a:ea typeface="Lexend"/>
                <a:cs typeface="Lexend"/>
                <a:sym typeface="Lexend"/>
              </a:defRPr>
            </a:lvl4pPr>
            <a:lvl5pPr lvl="4" rtl="0">
              <a:lnSpc>
                <a:spcPct val="100000"/>
              </a:lnSpc>
              <a:spcBef>
                <a:spcPts val="0"/>
              </a:spcBef>
              <a:spcAft>
                <a:spcPts val="0"/>
              </a:spcAft>
              <a:buSzPts val="2400"/>
              <a:buFont typeface="Lexend"/>
              <a:buNone/>
              <a:defRPr sz="2400" b="1">
                <a:latin typeface="Lexend"/>
                <a:ea typeface="Lexend"/>
                <a:cs typeface="Lexend"/>
                <a:sym typeface="Lexend"/>
              </a:defRPr>
            </a:lvl5pPr>
            <a:lvl6pPr lvl="5" rtl="0">
              <a:lnSpc>
                <a:spcPct val="100000"/>
              </a:lnSpc>
              <a:spcBef>
                <a:spcPts val="0"/>
              </a:spcBef>
              <a:spcAft>
                <a:spcPts val="0"/>
              </a:spcAft>
              <a:buSzPts val="2400"/>
              <a:buFont typeface="Lexend"/>
              <a:buNone/>
              <a:defRPr sz="2400" b="1">
                <a:latin typeface="Lexend"/>
                <a:ea typeface="Lexend"/>
                <a:cs typeface="Lexend"/>
                <a:sym typeface="Lexend"/>
              </a:defRPr>
            </a:lvl6pPr>
            <a:lvl7pPr lvl="6" rtl="0">
              <a:lnSpc>
                <a:spcPct val="100000"/>
              </a:lnSpc>
              <a:spcBef>
                <a:spcPts val="0"/>
              </a:spcBef>
              <a:spcAft>
                <a:spcPts val="0"/>
              </a:spcAft>
              <a:buSzPts val="2400"/>
              <a:buFont typeface="Lexend"/>
              <a:buNone/>
              <a:defRPr sz="2400" b="1">
                <a:latin typeface="Lexend"/>
                <a:ea typeface="Lexend"/>
                <a:cs typeface="Lexend"/>
                <a:sym typeface="Lexend"/>
              </a:defRPr>
            </a:lvl7pPr>
            <a:lvl8pPr lvl="7" rtl="0">
              <a:lnSpc>
                <a:spcPct val="100000"/>
              </a:lnSpc>
              <a:spcBef>
                <a:spcPts val="0"/>
              </a:spcBef>
              <a:spcAft>
                <a:spcPts val="0"/>
              </a:spcAft>
              <a:buSzPts val="2400"/>
              <a:buFont typeface="Lexend"/>
              <a:buNone/>
              <a:defRPr sz="2400" b="1">
                <a:latin typeface="Lexend"/>
                <a:ea typeface="Lexend"/>
                <a:cs typeface="Lexend"/>
                <a:sym typeface="Lexend"/>
              </a:defRPr>
            </a:lvl8pPr>
            <a:lvl9pPr lvl="8" rtl="0">
              <a:lnSpc>
                <a:spcPct val="100000"/>
              </a:lnSpc>
              <a:spcBef>
                <a:spcPts val="0"/>
              </a:spcBef>
              <a:spcAft>
                <a:spcPts val="0"/>
              </a:spcAft>
              <a:buSzPts val="2400"/>
              <a:buFont typeface="Lexend"/>
              <a:buNone/>
              <a:defRPr sz="2400" b="1">
                <a:latin typeface="Lexend"/>
                <a:ea typeface="Lexend"/>
                <a:cs typeface="Lexend"/>
                <a:sym typeface="Lexend"/>
              </a:defRPr>
            </a:lvl9pPr>
          </a:lstStyle>
          <a:p>
            <a:endParaRPr/>
          </a:p>
        </p:txBody>
      </p:sp>
      <p:sp>
        <p:nvSpPr>
          <p:cNvPr id="302" name="Google Shape;302;p41"/>
          <p:cNvSpPr/>
          <p:nvPr/>
        </p:nvSpPr>
        <p:spPr>
          <a:xfrm>
            <a:off x="0" y="0"/>
            <a:ext cx="146400" cy="10287000"/>
          </a:xfrm>
          <a:prstGeom prst="rect">
            <a:avLst/>
          </a:prstGeom>
          <a:gradFill>
            <a:gsLst>
              <a:gs pos="0">
                <a:schemeClr val="accent3"/>
              </a:gs>
              <a:gs pos="17000">
                <a:schemeClr val="accent3"/>
              </a:gs>
              <a:gs pos="45000">
                <a:schemeClr val="accent2"/>
              </a:gs>
              <a:gs pos="85000">
                <a:schemeClr val="accent1"/>
              </a:gs>
              <a:gs pos="100000">
                <a:schemeClr val="accent1"/>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ontent 4 Icons Gray">
  <p:cSld name="Four Icons_1_1">
    <p:bg>
      <p:bgPr>
        <a:blipFill>
          <a:blip r:embed="rId2">
            <a:alphaModFix/>
          </a:blip>
          <a:stretch>
            <a:fillRect/>
          </a:stretch>
        </a:blipFill>
        <a:effectLst/>
      </p:bgPr>
    </p:bg>
    <p:spTree>
      <p:nvGrpSpPr>
        <p:cNvPr id="1" name="Shape 303"/>
        <p:cNvGrpSpPr/>
        <p:nvPr/>
      </p:nvGrpSpPr>
      <p:grpSpPr>
        <a:xfrm>
          <a:off x="0" y="0"/>
          <a:ext cx="0" cy="0"/>
          <a:chOff x="0" y="0"/>
          <a:chExt cx="0" cy="0"/>
        </a:xfrm>
      </p:grpSpPr>
      <p:sp>
        <p:nvSpPr>
          <p:cNvPr id="304" name="Google Shape;304;p42"/>
          <p:cNvSpPr>
            <a:spLocks noGrp="1"/>
          </p:cNvSpPr>
          <p:nvPr>
            <p:ph type="pic" idx="2"/>
          </p:nvPr>
        </p:nvSpPr>
        <p:spPr>
          <a:xfrm>
            <a:off x="914350" y="3539843"/>
            <a:ext cx="1371600" cy="1371600"/>
          </a:xfrm>
          <a:prstGeom prst="rect">
            <a:avLst/>
          </a:prstGeom>
          <a:noFill/>
          <a:ln>
            <a:noFill/>
          </a:ln>
        </p:spPr>
      </p:sp>
      <p:sp>
        <p:nvSpPr>
          <p:cNvPr id="305" name="Google Shape;305;p42"/>
          <p:cNvSpPr>
            <a:spLocks noGrp="1"/>
          </p:cNvSpPr>
          <p:nvPr>
            <p:ph type="pic" idx="3"/>
          </p:nvPr>
        </p:nvSpPr>
        <p:spPr>
          <a:xfrm>
            <a:off x="5166350" y="3539843"/>
            <a:ext cx="1371600" cy="1371600"/>
          </a:xfrm>
          <a:prstGeom prst="rect">
            <a:avLst/>
          </a:prstGeom>
          <a:noFill/>
          <a:ln>
            <a:noFill/>
          </a:ln>
        </p:spPr>
      </p:sp>
      <p:sp>
        <p:nvSpPr>
          <p:cNvPr id="306" name="Google Shape;306;p42"/>
          <p:cNvSpPr>
            <a:spLocks noGrp="1"/>
          </p:cNvSpPr>
          <p:nvPr>
            <p:ph type="pic" idx="4"/>
          </p:nvPr>
        </p:nvSpPr>
        <p:spPr>
          <a:xfrm>
            <a:off x="9418300" y="3539843"/>
            <a:ext cx="1371600" cy="1371600"/>
          </a:xfrm>
          <a:prstGeom prst="rect">
            <a:avLst/>
          </a:prstGeom>
          <a:noFill/>
          <a:ln>
            <a:noFill/>
          </a:ln>
        </p:spPr>
      </p:sp>
      <p:sp>
        <p:nvSpPr>
          <p:cNvPr id="307" name="Google Shape;307;p42"/>
          <p:cNvSpPr>
            <a:spLocks noGrp="1"/>
          </p:cNvSpPr>
          <p:nvPr>
            <p:ph type="pic" idx="5"/>
          </p:nvPr>
        </p:nvSpPr>
        <p:spPr>
          <a:xfrm>
            <a:off x="13670350" y="3539843"/>
            <a:ext cx="1371600" cy="1371600"/>
          </a:xfrm>
          <a:prstGeom prst="rect">
            <a:avLst/>
          </a:prstGeom>
          <a:noFill/>
          <a:ln>
            <a:noFill/>
          </a:ln>
        </p:spPr>
      </p:sp>
      <p:sp>
        <p:nvSpPr>
          <p:cNvPr id="308" name="Google Shape;308;p42"/>
          <p:cNvSpPr txBox="1">
            <a:spLocks noGrp="1"/>
          </p:cNvSpPr>
          <p:nvPr>
            <p:ph type="title"/>
          </p:nvPr>
        </p:nvSpPr>
        <p:spPr>
          <a:xfrm>
            <a:off x="914400" y="914400"/>
            <a:ext cx="16459200" cy="630900"/>
          </a:xfrm>
          <a:prstGeom prst="rect">
            <a:avLst/>
          </a:prstGeom>
          <a:noFill/>
          <a:ln>
            <a:noFill/>
          </a:ln>
        </p:spPr>
        <p:txBody>
          <a:bodyPr spcFirstLastPara="1" wrap="square" lIns="0" tIns="0" rIns="0" bIns="0" anchor="t" anchorCtr="0">
            <a:normAutofit/>
          </a:bodyPr>
          <a:lstStyle>
            <a:lvl1pPr lvl="0" algn="l" rtl="0">
              <a:lnSpc>
                <a:spcPct val="85000"/>
              </a:lnSpc>
              <a:spcBef>
                <a:spcPts val="0"/>
              </a:spcBef>
              <a:spcAft>
                <a:spcPts val="0"/>
              </a:spcAft>
              <a:buSzPts val="4800"/>
              <a:buNone/>
              <a:defRPr/>
            </a:lvl1pPr>
            <a:lvl2pPr lvl="1" algn="l" rtl="0">
              <a:lnSpc>
                <a:spcPct val="100000"/>
              </a:lnSpc>
              <a:spcBef>
                <a:spcPts val="0"/>
              </a:spcBef>
              <a:spcAft>
                <a:spcPts val="0"/>
              </a:spcAft>
              <a:buSzPts val="4800"/>
              <a:buNone/>
              <a:defRPr/>
            </a:lvl2pPr>
            <a:lvl3pPr lvl="2" algn="l" rtl="0">
              <a:lnSpc>
                <a:spcPct val="100000"/>
              </a:lnSpc>
              <a:spcBef>
                <a:spcPts val="0"/>
              </a:spcBef>
              <a:spcAft>
                <a:spcPts val="0"/>
              </a:spcAft>
              <a:buSzPts val="4800"/>
              <a:buNone/>
              <a:defRPr/>
            </a:lvl3pPr>
            <a:lvl4pPr lvl="3" algn="l" rtl="0">
              <a:lnSpc>
                <a:spcPct val="100000"/>
              </a:lnSpc>
              <a:spcBef>
                <a:spcPts val="0"/>
              </a:spcBef>
              <a:spcAft>
                <a:spcPts val="0"/>
              </a:spcAft>
              <a:buSzPts val="4800"/>
              <a:buNone/>
              <a:defRPr/>
            </a:lvl4pPr>
            <a:lvl5pPr lvl="4" algn="l" rtl="0">
              <a:lnSpc>
                <a:spcPct val="100000"/>
              </a:lnSpc>
              <a:spcBef>
                <a:spcPts val="0"/>
              </a:spcBef>
              <a:spcAft>
                <a:spcPts val="0"/>
              </a:spcAft>
              <a:buSzPts val="4800"/>
              <a:buNone/>
              <a:defRPr/>
            </a:lvl5pPr>
            <a:lvl6pPr lvl="5" algn="l" rtl="0">
              <a:lnSpc>
                <a:spcPct val="100000"/>
              </a:lnSpc>
              <a:spcBef>
                <a:spcPts val="0"/>
              </a:spcBef>
              <a:spcAft>
                <a:spcPts val="0"/>
              </a:spcAft>
              <a:buSzPts val="4800"/>
              <a:buNone/>
              <a:defRPr/>
            </a:lvl6pPr>
            <a:lvl7pPr lvl="6" algn="l" rtl="0">
              <a:lnSpc>
                <a:spcPct val="100000"/>
              </a:lnSpc>
              <a:spcBef>
                <a:spcPts val="0"/>
              </a:spcBef>
              <a:spcAft>
                <a:spcPts val="0"/>
              </a:spcAft>
              <a:buSzPts val="4800"/>
              <a:buNone/>
              <a:defRPr/>
            </a:lvl7pPr>
            <a:lvl8pPr lvl="7" algn="l" rtl="0">
              <a:lnSpc>
                <a:spcPct val="100000"/>
              </a:lnSpc>
              <a:spcBef>
                <a:spcPts val="0"/>
              </a:spcBef>
              <a:spcAft>
                <a:spcPts val="0"/>
              </a:spcAft>
              <a:buSzPts val="4800"/>
              <a:buNone/>
              <a:defRPr/>
            </a:lvl8pPr>
            <a:lvl9pPr lvl="8" algn="l" rtl="0">
              <a:lnSpc>
                <a:spcPct val="100000"/>
              </a:lnSpc>
              <a:spcBef>
                <a:spcPts val="0"/>
              </a:spcBef>
              <a:spcAft>
                <a:spcPts val="0"/>
              </a:spcAft>
              <a:buSzPts val="4800"/>
              <a:buNone/>
              <a:defRPr/>
            </a:lvl9pPr>
          </a:lstStyle>
          <a:p>
            <a:endParaRPr/>
          </a:p>
        </p:txBody>
      </p:sp>
      <p:sp>
        <p:nvSpPr>
          <p:cNvPr id="309" name="Google Shape;309;p42"/>
          <p:cNvSpPr txBox="1">
            <a:spLocks noGrp="1"/>
          </p:cNvSpPr>
          <p:nvPr>
            <p:ph type="subTitle" idx="1"/>
          </p:nvPr>
        </p:nvSpPr>
        <p:spPr>
          <a:xfrm>
            <a:off x="914400" y="1737350"/>
            <a:ext cx="16459200" cy="457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3000"/>
              <a:buFont typeface="Lexend"/>
              <a:buNone/>
              <a:defRPr sz="3000">
                <a:latin typeface="Lexend"/>
                <a:ea typeface="Lexend"/>
                <a:cs typeface="Lexend"/>
                <a:sym typeface="Lexend"/>
              </a:defRPr>
            </a:lvl1pPr>
            <a:lvl2pPr lvl="1"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2pPr>
            <a:lvl3pPr lvl="2"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3pPr>
            <a:lvl4pPr lvl="3"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4pPr>
            <a:lvl5pPr lvl="4"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5pPr>
            <a:lvl6pPr lvl="5"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6pPr>
            <a:lvl7pPr lvl="6"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7pPr>
            <a:lvl8pPr lvl="7"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8pPr>
            <a:lvl9pPr lvl="8"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9pPr>
          </a:lstStyle>
          <a:p>
            <a:endParaRPr/>
          </a:p>
        </p:txBody>
      </p:sp>
      <p:sp>
        <p:nvSpPr>
          <p:cNvPr id="310" name="Google Shape;310;p42"/>
          <p:cNvSpPr txBox="1">
            <a:spLocks noGrp="1"/>
          </p:cNvSpPr>
          <p:nvPr>
            <p:ph type="body" idx="6"/>
          </p:nvPr>
        </p:nvSpPr>
        <p:spPr>
          <a:xfrm>
            <a:off x="914350" y="5978250"/>
            <a:ext cx="3703200" cy="3394500"/>
          </a:xfrm>
          <a:prstGeom prst="rect">
            <a:avLst/>
          </a:prstGeom>
        </p:spPr>
        <p:txBody>
          <a:bodyPr spcFirstLastPara="1" wrap="square" lIns="0" tIns="0" rIns="0" bIns="0" anchor="t" anchorCtr="0">
            <a:noAutofit/>
          </a:bodyPr>
          <a:lstStyle>
            <a:lvl1pPr marL="457200" lvl="0" indent="-342900" rtl="0">
              <a:lnSpc>
                <a:spcPct val="115000"/>
              </a:lnSpc>
              <a:spcBef>
                <a:spcPts val="0"/>
              </a:spcBef>
              <a:spcAft>
                <a:spcPts val="0"/>
              </a:spcAft>
              <a:buSzPts val="1800"/>
              <a:buFont typeface="Lexend"/>
              <a:buChar char="●"/>
              <a:defRPr sz="1800">
                <a:latin typeface="Lexend"/>
                <a:ea typeface="Lexend"/>
                <a:cs typeface="Lexend"/>
                <a:sym typeface="Lexend"/>
              </a:defRPr>
            </a:lvl1pPr>
            <a:lvl2pPr marL="914400" lvl="1" indent="-342900" rtl="0">
              <a:lnSpc>
                <a:spcPct val="115000"/>
              </a:lnSpc>
              <a:spcBef>
                <a:spcPts val="1200"/>
              </a:spcBef>
              <a:spcAft>
                <a:spcPts val="0"/>
              </a:spcAft>
              <a:buSzPts val="1800"/>
              <a:buFont typeface="Lexend"/>
              <a:buChar char="‒"/>
              <a:defRPr sz="1800">
                <a:latin typeface="Lexend"/>
                <a:ea typeface="Lexend"/>
                <a:cs typeface="Lexend"/>
                <a:sym typeface="Lexend"/>
              </a:defRPr>
            </a:lvl2pPr>
            <a:lvl3pPr marL="1371600" lvl="2" indent="-342900" rtl="0">
              <a:lnSpc>
                <a:spcPct val="115000"/>
              </a:lnSpc>
              <a:spcBef>
                <a:spcPts val="1200"/>
              </a:spcBef>
              <a:spcAft>
                <a:spcPts val="0"/>
              </a:spcAft>
              <a:buSzPts val="1800"/>
              <a:buFont typeface="Lexend"/>
              <a:buChar char="‒"/>
              <a:defRPr sz="1800">
                <a:latin typeface="Lexend"/>
                <a:ea typeface="Lexend"/>
                <a:cs typeface="Lexend"/>
                <a:sym typeface="Lexend"/>
              </a:defRPr>
            </a:lvl3pPr>
            <a:lvl4pPr marL="1828800" lvl="3" indent="-342900" rtl="0">
              <a:lnSpc>
                <a:spcPct val="115000"/>
              </a:lnSpc>
              <a:spcBef>
                <a:spcPts val="1200"/>
              </a:spcBef>
              <a:spcAft>
                <a:spcPts val="0"/>
              </a:spcAft>
              <a:buSzPts val="1800"/>
              <a:buFont typeface="Lexend"/>
              <a:buChar char="‒"/>
              <a:defRPr sz="1800">
                <a:latin typeface="Lexend"/>
                <a:ea typeface="Lexend"/>
                <a:cs typeface="Lexend"/>
                <a:sym typeface="Lexend"/>
              </a:defRPr>
            </a:lvl4pPr>
            <a:lvl5pPr marL="2286000" lvl="4" indent="-342900" rtl="0">
              <a:lnSpc>
                <a:spcPct val="115000"/>
              </a:lnSpc>
              <a:spcBef>
                <a:spcPts val="1200"/>
              </a:spcBef>
              <a:spcAft>
                <a:spcPts val="0"/>
              </a:spcAft>
              <a:buSzPts val="1800"/>
              <a:buFont typeface="Lexend"/>
              <a:buChar char="‒"/>
              <a:defRPr sz="1800">
                <a:latin typeface="Lexend"/>
                <a:ea typeface="Lexend"/>
                <a:cs typeface="Lexend"/>
                <a:sym typeface="Lexend"/>
              </a:defRPr>
            </a:lvl5pPr>
            <a:lvl6pPr marL="2743200" lvl="5" indent="-342900" rtl="0">
              <a:lnSpc>
                <a:spcPct val="115000"/>
              </a:lnSpc>
              <a:spcBef>
                <a:spcPts val="1200"/>
              </a:spcBef>
              <a:spcAft>
                <a:spcPts val="0"/>
              </a:spcAft>
              <a:buSzPts val="1800"/>
              <a:buFont typeface="Lexend"/>
              <a:buChar char="‒"/>
              <a:defRPr sz="1800">
                <a:latin typeface="Lexend"/>
                <a:ea typeface="Lexend"/>
                <a:cs typeface="Lexend"/>
                <a:sym typeface="Lexend"/>
              </a:defRPr>
            </a:lvl6pPr>
            <a:lvl7pPr marL="3200400" lvl="6" indent="-342900" rtl="0">
              <a:lnSpc>
                <a:spcPct val="115000"/>
              </a:lnSpc>
              <a:spcBef>
                <a:spcPts val="1200"/>
              </a:spcBef>
              <a:spcAft>
                <a:spcPts val="0"/>
              </a:spcAft>
              <a:buSzPts val="1800"/>
              <a:buFont typeface="Lexend"/>
              <a:buChar char="‒"/>
              <a:defRPr sz="1800">
                <a:latin typeface="Lexend"/>
                <a:ea typeface="Lexend"/>
                <a:cs typeface="Lexend"/>
                <a:sym typeface="Lexend"/>
              </a:defRPr>
            </a:lvl7pPr>
            <a:lvl8pPr marL="3657600" lvl="7" indent="-342900" rtl="0">
              <a:lnSpc>
                <a:spcPct val="115000"/>
              </a:lnSpc>
              <a:spcBef>
                <a:spcPts val="1200"/>
              </a:spcBef>
              <a:spcAft>
                <a:spcPts val="0"/>
              </a:spcAft>
              <a:buSzPts val="1800"/>
              <a:buFont typeface="Lexend"/>
              <a:buChar char="‒"/>
              <a:defRPr sz="1800">
                <a:latin typeface="Lexend"/>
                <a:ea typeface="Lexend"/>
                <a:cs typeface="Lexend"/>
                <a:sym typeface="Lexend"/>
              </a:defRPr>
            </a:lvl8pPr>
            <a:lvl9pPr marL="4114800" lvl="8" indent="-342900" rtl="0">
              <a:lnSpc>
                <a:spcPct val="115000"/>
              </a:lnSpc>
              <a:spcBef>
                <a:spcPts val="1200"/>
              </a:spcBef>
              <a:spcAft>
                <a:spcPts val="1200"/>
              </a:spcAft>
              <a:buSzPts val="1800"/>
              <a:buFont typeface="Lexend"/>
              <a:buChar char="‒"/>
              <a:defRPr sz="1800">
                <a:latin typeface="Lexend"/>
                <a:ea typeface="Lexend"/>
                <a:cs typeface="Lexend"/>
                <a:sym typeface="Lexend"/>
              </a:defRPr>
            </a:lvl9pPr>
          </a:lstStyle>
          <a:p>
            <a:endParaRPr/>
          </a:p>
        </p:txBody>
      </p:sp>
      <p:sp>
        <p:nvSpPr>
          <p:cNvPr id="311" name="Google Shape;311;p42"/>
          <p:cNvSpPr txBox="1">
            <a:spLocks noGrp="1"/>
          </p:cNvSpPr>
          <p:nvPr>
            <p:ph type="body" idx="7"/>
          </p:nvPr>
        </p:nvSpPr>
        <p:spPr>
          <a:xfrm>
            <a:off x="5166350" y="5978250"/>
            <a:ext cx="3703200" cy="3394500"/>
          </a:xfrm>
          <a:prstGeom prst="rect">
            <a:avLst/>
          </a:prstGeom>
        </p:spPr>
        <p:txBody>
          <a:bodyPr spcFirstLastPara="1" wrap="square" lIns="0" tIns="0" rIns="0" bIns="0" anchor="t" anchorCtr="0">
            <a:noAutofit/>
          </a:bodyPr>
          <a:lstStyle>
            <a:lvl1pPr marL="457200" lvl="0" indent="-342900" rtl="0">
              <a:lnSpc>
                <a:spcPct val="115000"/>
              </a:lnSpc>
              <a:spcBef>
                <a:spcPts val="0"/>
              </a:spcBef>
              <a:spcAft>
                <a:spcPts val="0"/>
              </a:spcAft>
              <a:buSzPts val="1800"/>
              <a:buFont typeface="Lexend"/>
              <a:buChar char="●"/>
              <a:defRPr sz="1800">
                <a:latin typeface="Lexend"/>
                <a:ea typeface="Lexend"/>
                <a:cs typeface="Lexend"/>
                <a:sym typeface="Lexend"/>
              </a:defRPr>
            </a:lvl1pPr>
            <a:lvl2pPr marL="914400" lvl="1" indent="-342900" rtl="0">
              <a:lnSpc>
                <a:spcPct val="115000"/>
              </a:lnSpc>
              <a:spcBef>
                <a:spcPts val="1200"/>
              </a:spcBef>
              <a:spcAft>
                <a:spcPts val="0"/>
              </a:spcAft>
              <a:buSzPts val="1800"/>
              <a:buFont typeface="Lexend"/>
              <a:buChar char="‒"/>
              <a:defRPr sz="1800">
                <a:latin typeface="Lexend"/>
                <a:ea typeface="Lexend"/>
                <a:cs typeface="Lexend"/>
                <a:sym typeface="Lexend"/>
              </a:defRPr>
            </a:lvl2pPr>
            <a:lvl3pPr marL="1371600" lvl="2" indent="-342900" rtl="0">
              <a:lnSpc>
                <a:spcPct val="115000"/>
              </a:lnSpc>
              <a:spcBef>
                <a:spcPts val="1200"/>
              </a:spcBef>
              <a:spcAft>
                <a:spcPts val="0"/>
              </a:spcAft>
              <a:buSzPts val="1800"/>
              <a:buFont typeface="Lexend"/>
              <a:buChar char="‒"/>
              <a:defRPr sz="1800">
                <a:latin typeface="Lexend"/>
                <a:ea typeface="Lexend"/>
                <a:cs typeface="Lexend"/>
                <a:sym typeface="Lexend"/>
              </a:defRPr>
            </a:lvl3pPr>
            <a:lvl4pPr marL="1828800" lvl="3" indent="-342900" rtl="0">
              <a:lnSpc>
                <a:spcPct val="115000"/>
              </a:lnSpc>
              <a:spcBef>
                <a:spcPts val="1200"/>
              </a:spcBef>
              <a:spcAft>
                <a:spcPts val="0"/>
              </a:spcAft>
              <a:buSzPts val="1800"/>
              <a:buFont typeface="Lexend"/>
              <a:buChar char="‒"/>
              <a:defRPr sz="1800">
                <a:latin typeface="Lexend"/>
                <a:ea typeface="Lexend"/>
                <a:cs typeface="Lexend"/>
                <a:sym typeface="Lexend"/>
              </a:defRPr>
            </a:lvl4pPr>
            <a:lvl5pPr marL="2286000" lvl="4" indent="-342900" rtl="0">
              <a:lnSpc>
                <a:spcPct val="115000"/>
              </a:lnSpc>
              <a:spcBef>
                <a:spcPts val="1200"/>
              </a:spcBef>
              <a:spcAft>
                <a:spcPts val="0"/>
              </a:spcAft>
              <a:buSzPts val="1800"/>
              <a:buFont typeface="Lexend"/>
              <a:buChar char="‒"/>
              <a:defRPr sz="1800">
                <a:latin typeface="Lexend"/>
                <a:ea typeface="Lexend"/>
                <a:cs typeface="Lexend"/>
                <a:sym typeface="Lexend"/>
              </a:defRPr>
            </a:lvl5pPr>
            <a:lvl6pPr marL="2743200" lvl="5" indent="-342900" rtl="0">
              <a:lnSpc>
                <a:spcPct val="115000"/>
              </a:lnSpc>
              <a:spcBef>
                <a:spcPts val="1200"/>
              </a:spcBef>
              <a:spcAft>
                <a:spcPts val="0"/>
              </a:spcAft>
              <a:buSzPts val="1800"/>
              <a:buFont typeface="Lexend"/>
              <a:buChar char="‒"/>
              <a:defRPr sz="1800">
                <a:latin typeface="Lexend"/>
                <a:ea typeface="Lexend"/>
                <a:cs typeface="Lexend"/>
                <a:sym typeface="Lexend"/>
              </a:defRPr>
            </a:lvl6pPr>
            <a:lvl7pPr marL="3200400" lvl="6" indent="-342900" rtl="0">
              <a:lnSpc>
                <a:spcPct val="115000"/>
              </a:lnSpc>
              <a:spcBef>
                <a:spcPts val="1200"/>
              </a:spcBef>
              <a:spcAft>
                <a:spcPts val="0"/>
              </a:spcAft>
              <a:buSzPts val="1800"/>
              <a:buFont typeface="Lexend"/>
              <a:buChar char="‒"/>
              <a:defRPr sz="1800">
                <a:latin typeface="Lexend"/>
                <a:ea typeface="Lexend"/>
                <a:cs typeface="Lexend"/>
                <a:sym typeface="Lexend"/>
              </a:defRPr>
            </a:lvl7pPr>
            <a:lvl8pPr marL="3657600" lvl="7" indent="-342900" rtl="0">
              <a:lnSpc>
                <a:spcPct val="115000"/>
              </a:lnSpc>
              <a:spcBef>
                <a:spcPts val="1200"/>
              </a:spcBef>
              <a:spcAft>
                <a:spcPts val="0"/>
              </a:spcAft>
              <a:buSzPts val="1800"/>
              <a:buFont typeface="Lexend"/>
              <a:buChar char="‒"/>
              <a:defRPr sz="1800">
                <a:latin typeface="Lexend"/>
                <a:ea typeface="Lexend"/>
                <a:cs typeface="Lexend"/>
                <a:sym typeface="Lexend"/>
              </a:defRPr>
            </a:lvl8pPr>
            <a:lvl9pPr marL="4114800" lvl="8" indent="-342900" rtl="0">
              <a:lnSpc>
                <a:spcPct val="115000"/>
              </a:lnSpc>
              <a:spcBef>
                <a:spcPts val="1200"/>
              </a:spcBef>
              <a:spcAft>
                <a:spcPts val="1200"/>
              </a:spcAft>
              <a:buSzPts val="1800"/>
              <a:buFont typeface="Lexend"/>
              <a:buChar char="‒"/>
              <a:defRPr sz="1800">
                <a:latin typeface="Lexend"/>
                <a:ea typeface="Lexend"/>
                <a:cs typeface="Lexend"/>
                <a:sym typeface="Lexend"/>
              </a:defRPr>
            </a:lvl9pPr>
          </a:lstStyle>
          <a:p>
            <a:endParaRPr/>
          </a:p>
        </p:txBody>
      </p:sp>
      <p:sp>
        <p:nvSpPr>
          <p:cNvPr id="312" name="Google Shape;312;p42"/>
          <p:cNvSpPr txBox="1">
            <a:spLocks noGrp="1"/>
          </p:cNvSpPr>
          <p:nvPr>
            <p:ph type="body" idx="8"/>
          </p:nvPr>
        </p:nvSpPr>
        <p:spPr>
          <a:xfrm>
            <a:off x="9418300" y="5978250"/>
            <a:ext cx="3703200" cy="3394500"/>
          </a:xfrm>
          <a:prstGeom prst="rect">
            <a:avLst/>
          </a:prstGeom>
        </p:spPr>
        <p:txBody>
          <a:bodyPr spcFirstLastPara="1" wrap="square" lIns="0" tIns="0" rIns="0" bIns="0" anchor="t" anchorCtr="0">
            <a:noAutofit/>
          </a:bodyPr>
          <a:lstStyle>
            <a:lvl1pPr marL="457200" lvl="0" indent="-342900" rtl="0">
              <a:lnSpc>
                <a:spcPct val="115000"/>
              </a:lnSpc>
              <a:spcBef>
                <a:spcPts val="0"/>
              </a:spcBef>
              <a:spcAft>
                <a:spcPts val="0"/>
              </a:spcAft>
              <a:buSzPts val="1800"/>
              <a:buFont typeface="Lexend"/>
              <a:buChar char="●"/>
              <a:defRPr sz="1800">
                <a:latin typeface="Lexend"/>
                <a:ea typeface="Lexend"/>
                <a:cs typeface="Lexend"/>
                <a:sym typeface="Lexend"/>
              </a:defRPr>
            </a:lvl1pPr>
            <a:lvl2pPr marL="914400" lvl="1" indent="-342900" rtl="0">
              <a:lnSpc>
                <a:spcPct val="115000"/>
              </a:lnSpc>
              <a:spcBef>
                <a:spcPts val="1200"/>
              </a:spcBef>
              <a:spcAft>
                <a:spcPts val="0"/>
              </a:spcAft>
              <a:buSzPts val="1800"/>
              <a:buFont typeface="Lexend"/>
              <a:buChar char="‒"/>
              <a:defRPr sz="1800">
                <a:latin typeface="Lexend"/>
                <a:ea typeface="Lexend"/>
                <a:cs typeface="Lexend"/>
                <a:sym typeface="Lexend"/>
              </a:defRPr>
            </a:lvl2pPr>
            <a:lvl3pPr marL="1371600" lvl="2" indent="-342900" rtl="0">
              <a:lnSpc>
                <a:spcPct val="115000"/>
              </a:lnSpc>
              <a:spcBef>
                <a:spcPts val="1200"/>
              </a:spcBef>
              <a:spcAft>
                <a:spcPts val="0"/>
              </a:spcAft>
              <a:buSzPts val="1800"/>
              <a:buFont typeface="Lexend"/>
              <a:buChar char="‒"/>
              <a:defRPr sz="1800">
                <a:latin typeface="Lexend"/>
                <a:ea typeface="Lexend"/>
                <a:cs typeface="Lexend"/>
                <a:sym typeface="Lexend"/>
              </a:defRPr>
            </a:lvl3pPr>
            <a:lvl4pPr marL="1828800" lvl="3" indent="-342900" rtl="0">
              <a:lnSpc>
                <a:spcPct val="115000"/>
              </a:lnSpc>
              <a:spcBef>
                <a:spcPts val="1200"/>
              </a:spcBef>
              <a:spcAft>
                <a:spcPts val="0"/>
              </a:spcAft>
              <a:buSzPts val="1800"/>
              <a:buFont typeface="Lexend"/>
              <a:buChar char="‒"/>
              <a:defRPr sz="1800">
                <a:latin typeface="Lexend"/>
                <a:ea typeface="Lexend"/>
                <a:cs typeface="Lexend"/>
                <a:sym typeface="Lexend"/>
              </a:defRPr>
            </a:lvl4pPr>
            <a:lvl5pPr marL="2286000" lvl="4" indent="-342900" rtl="0">
              <a:lnSpc>
                <a:spcPct val="115000"/>
              </a:lnSpc>
              <a:spcBef>
                <a:spcPts val="1200"/>
              </a:spcBef>
              <a:spcAft>
                <a:spcPts val="0"/>
              </a:spcAft>
              <a:buSzPts val="1800"/>
              <a:buFont typeface="Lexend"/>
              <a:buChar char="‒"/>
              <a:defRPr sz="1800">
                <a:latin typeface="Lexend"/>
                <a:ea typeface="Lexend"/>
                <a:cs typeface="Lexend"/>
                <a:sym typeface="Lexend"/>
              </a:defRPr>
            </a:lvl5pPr>
            <a:lvl6pPr marL="2743200" lvl="5" indent="-342900" rtl="0">
              <a:lnSpc>
                <a:spcPct val="115000"/>
              </a:lnSpc>
              <a:spcBef>
                <a:spcPts val="1200"/>
              </a:spcBef>
              <a:spcAft>
                <a:spcPts val="0"/>
              </a:spcAft>
              <a:buSzPts val="1800"/>
              <a:buFont typeface="Lexend"/>
              <a:buChar char="‒"/>
              <a:defRPr sz="1800">
                <a:latin typeface="Lexend"/>
                <a:ea typeface="Lexend"/>
                <a:cs typeface="Lexend"/>
                <a:sym typeface="Lexend"/>
              </a:defRPr>
            </a:lvl6pPr>
            <a:lvl7pPr marL="3200400" lvl="6" indent="-342900" rtl="0">
              <a:lnSpc>
                <a:spcPct val="115000"/>
              </a:lnSpc>
              <a:spcBef>
                <a:spcPts val="1200"/>
              </a:spcBef>
              <a:spcAft>
                <a:spcPts val="0"/>
              </a:spcAft>
              <a:buSzPts val="1800"/>
              <a:buFont typeface="Lexend"/>
              <a:buChar char="‒"/>
              <a:defRPr sz="1800">
                <a:latin typeface="Lexend"/>
                <a:ea typeface="Lexend"/>
                <a:cs typeface="Lexend"/>
                <a:sym typeface="Lexend"/>
              </a:defRPr>
            </a:lvl7pPr>
            <a:lvl8pPr marL="3657600" lvl="7" indent="-342900" rtl="0">
              <a:lnSpc>
                <a:spcPct val="115000"/>
              </a:lnSpc>
              <a:spcBef>
                <a:spcPts val="1200"/>
              </a:spcBef>
              <a:spcAft>
                <a:spcPts val="0"/>
              </a:spcAft>
              <a:buSzPts val="1800"/>
              <a:buFont typeface="Lexend"/>
              <a:buChar char="‒"/>
              <a:defRPr sz="1800">
                <a:latin typeface="Lexend"/>
                <a:ea typeface="Lexend"/>
                <a:cs typeface="Lexend"/>
                <a:sym typeface="Lexend"/>
              </a:defRPr>
            </a:lvl8pPr>
            <a:lvl9pPr marL="4114800" lvl="8" indent="-342900" rtl="0">
              <a:lnSpc>
                <a:spcPct val="115000"/>
              </a:lnSpc>
              <a:spcBef>
                <a:spcPts val="1200"/>
              </a:spcBef>
              <a:spcAft>
                <a:spcPts val="1200"/>
              </a:spcAft>
              <a:buSzPts val="1800"/>
              <a:buFont typeface="Lexend"/>
              <a:buChar char="‒"/>
              <a:defRPr sz="1800">
                <a:latin typeface="Lexend"/>
                <a:ea typeface="Lexend"/>
                <a:cs typeface="Lexend"/>
                <a:sym typeface="Lexend"/>
              </a:defRPr>
            </a:lvl9pPr>
          </a:lstStyle>
          <a:p>
            <a:endParaRPr/>
          </a:p>
        </p:txBody>
      </p:sp>
      <p:sp>
        <p:nvSpPr>
          <p:cNvPr id="313" name="Google Shape;313;p42"/>
          <p:cNvSpPr txBox="1">
            <a:spLocks noGrp="1"/>
          </p:cNvSpPr>
          <p:nvPr>
            <p:ph type="body" idx="9"/>
          </p:nvPr>
        </p:nvSpPr>
        <p:spPr>
          <a:xfrm>
            <a:off x="13670350" y="5978250"/>
            <a:ext cx="3703200" cy="3394500"/>
          </a:xfrm>
          <a:prstGeom prst="rect">
            <a:avLst/>
          </a:prstGeom>
        </p:spPr>
        <p:txBody>
          <a:bodyPr spcFirstLastPara="1" wrap="square" lIns="0" tIns="0" rIns="0" bIns="0" anchor="t" anchorCtr="0">
            <a:noAutofit/>
          </a:bodyPr>
          <a:lstStyle>
            <a:lvl1pPr marL="457200" lvl="0" indent="-342900" rtl="0">
              <a:lnSpc>
                <a:spcPct val="115000"/>
              </a:lnSpc>
              <a:spcBef>
                <a:spcPts val="0"/>
              </a:spcBef>
              <a:spcAft>
                <a:spcPts val="0"/>
              </a:spcAft>
              <a:buSzPts val="1800"/>
              <a:buFont typeface="Lexend"/>
              <a:buChar char="●"/>
              <a:defRPr sz="1800">
                <a:latin typeface="Lexend"/>
                <a:ea typeface="Lexend"/>
                <a:cs typeface="Lexend"/>
                <a:sym typeface="Lexend"/>
              </a:defRPr>
            </a:lvl1pPr>
            <a:lvl2pPr marL="914400" lvl="1" indent="-342900" rtl="0">
              <a:lnSpc>
                <a:spcPct val="115000"/>
              </a:lnSpc>
              <a:spcBef>
                <a:spcPts val="1200"/>
              </a:spcBef>
              <a:spcAft>
                <a:spcPts val="0"/>
              </a:spcAft>
              <a:buSzPts val="1800"/>
              <a:buFont typeface="Lexend"/>
              <a:buChar char="‒"/>
              <a:defRPr sz="1800">
                <a:latin typeface="Lexend"/>
                <a:ea typeface="Lexend"/>
                <a:cs typeface="Lexend"/>
                <a:sym typeface="Lexend"/>
              </a:defRPr>
            </a:lvl2pPr>
            <a:lvl3pPr marL="1371600" lvl="2" indent="-342900" rtl="0">
              <a:lnSpc>
                <a:spcPct val="115000"/>
              </a:lnSpc>
              <a:spcBef>
                <a:spcPts val="1200"/>
              </a:spcBef>
              <a:spcAft>
                <a:spcPts val="0"/>
              </a:spcAft>
              <a:buSzPts val="1800"/>
              <a:buFont typeface="Lexend"/>
              <a:buChar char="‒"/>
              <a:defRPr sz="1800">
                <a:latin typeface="Lexend"/>
                <a:ea typeface="Lexend"/>
                <a:cs typeface="Lexend"/>
                <a:sym typeface="Lexend"/>
              </a:defRPr>
            </a:lvl3pPr>
            <a:lvl4pPr marL="1828800" lvl="3" indent="-342900" rtl="0">
              <a:lnSpc>
                <a:spcPct val="115000"/>
              </a:lnSpc>
              <a:spcBef>
                <a:spcPts val="1200"/>
              </a:spcBef>
              <a:spcAft>
                <a:spcPts val="0"/>
              </a:spcAft>
              <a:buSzPts val="1800"/>
              <a:buFont typeface="Lexend"/>
              <a:buChar char="‒"/>
              <a:defRPr sz="1800">
                <a:latin typeface="Lexend"/>
                <a:ea typeface="Lexend"/>
                <a:cs typeface="Lexend"/>
                <a:sym typeface="Lexend"/>
              </a:defRPr>
            </a:lvl4pPr>
            <a:lvl5pPr marL="2286000" lvl="4" indent="-342900" rtl="0">
              <a:lnSpc>
                <a:spcPct val="115000"/>
              </a:lnSpc>
              <a:spcBef>
                <a:spcPts val="1200"/>
              </a:spcBef>
              <a:spcAft>
                <a:spcPts val="0"/>
              </a:spcAft>
              <a:buSzPts val="1800"/>
              <a:buFont typeface="Lexend"/>
              <a:buChar char="‒"/>
              <a:defRPr sz="1800">
                <a:latin typeface="Lexend"/>
                <a:ea typeface="Lexend"/>
                <a:cs typeface="Lexend"/>
                <a:sym typeface="Lexend"/>
              </a:defRPr>
            </a:lvl5pPr>
            <a:lvl6pPr marL="2743200" lvl="5" indent="-342900" rtl="0">
              <a:lnSpc>
                <a:spcPct val="115000"/>
              </a:lnSpc>
              <a:spcBef>
                <a:spcPts val="1200"/>
              </a:spcBef>
              <a:spcAft>
                <a:spcPts val="0"/>
              </a:spcAft>
              <a:buSzPts val="1800"/>
              <a:buFont typeface="Lexend"/>
              <a:buChar char="‒"/>
              <a:defRPr sz="1800">
                <a:latin typeface="Lexend"/>
                <a:ea typeface="Lexend"/>
                <a:cs typeface="Lexend"/>
                <a:sym typeface="Lexend"/>
              </a:defRPr>
            </a:lvl6pPr>
            <a:lvl7pPr marL="3200400" lvl="6" indent="-342900" rtl="0">
              <a:lnSpc>
                <a:spcPct val="115000"/>
              </a:lnSpc>
              <a:spcBef>
                <a:spcPts val="1200"/>
              </a:spcBef>
              <a:spcAft>
                <a:spcPts val="0"/>
              </a:spcAft>
              <a:buSzPts val="1800"/>
              <a:buFont typeface="Lexend"/>
              <a:buChar char="‒"/>
              <a:defRPr sz="1800">
                <a:latin typeface="Lexend"/>
                <a:ea typeface="Lexend"/>
                <a:cs typeface="Lexend"/>
                <a:sym typeface="Lexend"/>
              </a:defRPr>
            </a:lvl7pPr>
            <a:lvl8pPr marL="3657600" lvl="7" indent="-342900" rtl="0">
              <a:lnSpc>
                <a:spcPct val="115000"/>
              </a:lnSpc>
              <a:spcBef>
                <a:spcPts val="1200"/>
              </a:spcBef>
              <a:spcAft>
                <a:spcPts val="0"/>
              </a:spcAft>
              <a:buSzPts val="1800"/>
              <a:buFont typeface="Lexend"/>
              <a:buChar char="‒"/>
              <a:defRPr sz="1800">
                <a:latin typeface="Lexend"/>
                <a:ea typeface="Lexend"/>
                <a:cs typeface="Lexend"/>
                <a:sym typeface="Lexend"/>
              </a:defRPr>
            </a:lvl8pPr>
            <a:lvl9pPr marL="4114800" lvl="8" indent="-342900" rtl="0">
              <a:lnSpc>
                <a:spcPct val="115000"/>
              </a:lnSpc>
              <a:spcBef>
                <a:spcPts val="1200"/>
              </a:spcBef>
              <a:spcAft>
                <a:spcPts val="1200"/>
              </a:spcAft>
              <a:buSzPts val="1800"/>
              <a:buFont typeface="Lexend"/>
              <a:buChar char="‒"/>
              <a:defRPr sz="1800">
                <a:latin typeface="Lexend"/>
                <a:ea typeface="Lexend"/>
                <a:cs typeface="Lexend"/>
                <a:sym typeface="Lexend"/>
              </a:defRPr>
            </a:lvl9pPr>
          </a:lstStyle>
          <a:p>
            <a:endParaRPr/>
          </a:p>
        </p:txBody>
      </p:sp>
      <p:sp>
        <p:nvSpPr>
          <p:cNvPr id="314" name="Google Shape;314;p42"/>
          <p:cNvSpPr txBox="1">
            <a:spLocks noGrp="1"/>
          </p:cNvSpPr>
          <p:nvPr>
            <p:ph type="subTitle" idx="13"/>
          </p:nvPr>
        </p:nvSpPr>
        <p:spPr>
          <a:xfrm>
            <a:off x="914350" y="4911450"/>
            <a:ext cx="3703200" cy="9144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SzPts val="2400"/>
              <a:buNone/>
              <a:defRPr sz="2400" b="1"/>
            </a:lvl1pPr>
            <a:lvl2pPr lvl="1" rtl="0">
              <a:lnSpc>
                <a:spcPct val="100000"/>
              </a:lnSpc>
              <a:spcBef>
                <a:spcPts val="0"/>
              </a:spcBef>
              <a:spcAft>
                <a:spcPts val="0"/>
              </a:spcAft>
              <a:buSzPts val="2400"/>
              <a:buFont typeface="Lexend"/>
              <a:buNone/>
              <a:defRPr sz="2400" b="1">
                <a:latin typeface="Lexend"/>
                <a:ea typeface="Lexend"/>
                <a:cs typeface="Lexend"/>
                <a:sym typeface="Lexend"/>
              </a:defRPr>
            </a:lvl2pPr>
            <a:lvl3pPr lvl="2" rtl="0">
              <a:lnSpc>
                <a:spcPct val="100000"/>
              </a:lnSpc>
              <a:spcBef>
                <a:spcPts val="0"/>
              </a:spcBef>
              <a:spcAft>
                <a:spcPts val="0"/>
              </a:spcAft>
              <a:buSzPts val="2400"/>
              <a:buFont typeface="Lexend"/>
              <a:buNone/>
              <a:defRPr sz="2400" b="1">
                <a:latin typeface="Lexend"/>
                <a:ea typeface="Lexend"/>
                <a:cs typeface="Lexend"/>
                <a:sym typeface="Lexend"/>
              </a:defRPr>
            </a:lvl3pPr>
            <a:lvl4pPr lvl="3" rtl="0">
              <a:lnSpc>
                <a:spcPct val="100000"/>
              </a:lnSpc>
              <a:spcBef>
                <a:spcPts val="0"/>
              </a:spcBef>
              <a:spcAft>
                <a:spcPts val="0"/>
              </a:spcAft>
              <a:buSzPts val="2400"/>
              <a:buFont typeface="Lexend"/>
              <a:buNone/>
              <a:defRPr sz="2400" b="1">
                <a:latin typeface="Lexend"/>
                <a:ea typeface="Lexend"/>
                <a:cs typeface="Lexend"/>
                <a:sym typeface="Lexend"/>
              </a:defRPr>
            </a:lvl4pPr>
            <a:lvl5pPr lvl="4" rtl="0">
              <a:lnSpc>
                <a:spcPct val="100000"/>
              </a:lnSpc>
              <a:spcBef>
                <a:spcPts val="0"/>
              </a:spcBef>
              <a:spcAft>
                <a:spcPts val="0"/>
              </a:spcAft>
              <a:buSzPts val="2400"/>
              <a:buFont typeface="Lexend"/>
              <a:buNone/>
              <a:defRPr sz="2400" b="1">
                <a:latin typeface="Lexend"/>
                <a:ea typeface="Lexend"/>
                <a:cs typeface="Lexend"/>
                <a:sym typeface="Lexend"/>
              </a:defRPr>
            </a:lvl5pPr>
            <a:lvl6pPr lvl="5" rtl="0">
              <a:lnSpc>
                <a:spcPct val="100000"/>
              </a:lnSpc>
              <a:spcBef>
                <a:spcPts val="0"/>
              </a:spcBef>
              <a:spcAft>
                <a:spcPts val="0"/>
              </a:spcAft>
              <a:buSzPts val="2400"/>
              <a:buFont typeface="Lexend"/>
              <a:buNone/>
              <a:defRPr sz="2400" b="1">
                <a:latin typeface="Lexend"/>
                <a:ea typeface="Lexend"/>
                <a:cs typeface="Lexend"/>
                <a:sym typeface="Lexend"/>
              </a:defRPr>
            </a:lvl6pPr>
            <a:lvl7pPr lvl="6" rtl="0">
              <a:lnSpc>
                <a:spcPct val="100000"/>
              </a:lnSpc>
              <a:spcBef>
                <a:spcPts val="0"/>
              </a:spcBef>
              <a:spcAft>
                <a:spcPts val="0"/>
              </a:spcAft>
              <a:buSzPts val="2400"/>
              <a:buFont typeface="Lexend"/>
              <a:buNone/>
              <a:defRPr sz="2400" b="1">
                <a:latin typeface="Lexend"/>
                <a:ea typeface="Lexend"/>
                <a:cs typeface="Lexend"/>
                <a:sym typeface="Lexend"/>
              </a:defRPr>
            </a:lvl7pPr>
            <a:lvl8pPr lvl="7" rtl="0">
              <a:lnSpc>
                <a:spcPct val="100000"/>
              </a:lnSpc>
              <a:spcBef>
                <a:spcPts val="0"/>
              </a:spcBef>
              <a:spcAft>
                <a:spcPts val="0"/>
              </a:spcAft>
              <a:buSzPts val="2400"/>
              <a:buFont typeface="Lexend"/>
              <a:buNone/>
              <a:defRPr sz="2400" b="1">
                <a:latin typeface="Lexend"/>
                <a:ea typeface="Lexend"/>
                <a:cs typeface="Lexend"/>
                <a:sym typeface="Lexend"/>
              </a:defRPr>
            </a:lvl8pPr>
            <a:lvl9pPr lvl="8" rtl="0">
              <a:lnSpc>
                <a:spcPct val="100000"/>
              </a:lnSpc>
              <a:spcBef>
                <a:spcPts val="0"/>
              </a:spcBef>
              <a:spcAft>
                <a:spcPts val="0"/>
              </a:spcAft>
              <a:buSzPts val="2400"/>
              <a:buFont typeface="Lexend"/>
              <a:buNone/>
              <a:defRPr sz="2400" b="1">
                <a:latin typeface="Lexend"/>
                <a:ea typeface="Lexend"/>
                <a:cs typeface="Lexend"/>
                <a:sym typeface="Lexend"/>
              </a:defRPr>
            </a:lvl9pPr>
          </a:lstStyle>
          <a:p>
            <a:endParaRPr/>
          </a:p>
        </p:txBody>
      </p:sp>
      <p:sp>
        <p:nvSpPr>
          <p:cNvPr id="315" name="Google Shape;315;p42"/>
          <p:cNvSpPr txBox="1">
            <a:spLocks noGrp="1"/>
          </p:cNvSpPr>
          <p:nvPr>
            <p:ph type="subTitle" idx="14"/>
          </p:nvPr>
        </p:nvSpPr>
        <p:spPr>
          <a:xfrm>
            <a:off x="5166350" y="4911450"/>
            <a:ext cx="3703200" cy="9144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SzPts val="2400"/>
              <a:buNone/>
              <a:defRPr sz="2400" b="1"/>
            </a:lvl1pPr>
            <a:lvl2pPr lvl="1" rtl="0">
              <a:lnSpc>
                <a:spcPct val="100000"/>
              </a:lnSpc>
              <a:spcBef>
                <a:spcPts val="0"/>
              </a:spcBef>
              <a:spcAft>
                <a:spcPts val="0"/>
              </a:spcAft>
              <a:buSzPts val="2400"/>
              <a:buFont typeface="Lexend"/>
              <a:buNone/>
              <a:defRPr sz="2400" b="1">
                <a:latin typeface="Lexend"/>
                <a:ea typeface="Lexend"/>
                <a:cs typeface="Lexend"/>
                <a:sym typeface="Lexend"/>
              </a:defRPr>
            </a:lvl2pPr>
            <a:lvl3pPr lvl="2" rtl="0">
              <a:lnSpc>
                <a:spcPct val="100000"/>
              </a:lnSpc>
              <a:spcBef>
                <a:spcPts val="0"/>
              </a:spcBef>
              <a:spcAft>
                <a:spcPts val="0"/>
              </a:spcAft>
              <a:buSzPts val="2400"/>
              <a:buFont typeface="Lexend"/>
              <a:buNone/>
              <a:defRPr sz="2400" b="1">
                <a:latin typeface="Lexend"/>
                <a:ea typeface="Lexend"/>
                <a:cs typeface="Lexend"/>
                <a:sym typeface="Lexend"/>
              </a:defRPr>
            </a:lvl3pPr>
            <a:lvl4pPr lvl="3" rtl="0">
              <a:lnSpc>
                <a:spcPct val="100000"/>
              </a:lnSpc>
              <a:spcBef>
                <a:spcPts val="0"/>
              </a:spcBef>
              <a:spcAft>
                <a:spcPts val="0"/>
              </a:spcAft>
              <a:buSzPts val="2400"/>
              <a:buFont typeface="Lexend"/>
              <a:buNone/>
              <a:defRPr sz="2400" b="1">
                <a:latin typeface="Lexend"/>
                <a:ea typeface="Lexend"/>
                <a:cs typeface="Lexend"/>
                <a:sym typeface="Lexend"/>
              </a:defRPr>
            </a:lvl4pPr>
            <a:lvl5pPr lvl="4" rtl="0">
              <a:lnSpc>
                <a:spcPct val="100000"/>
              </a:lnSpc>
              <a:spcBef>
                <a:spcPts val="0"/>
              </a:spcBef>
              <a:spcAft>
                <a:spcPts val="0"/>
              </a:spcAft>
              <a:buSzPts val="2400"/>
              <a:buFont typeface="Lexend"/>
              <a:buNone/>
              <a:defRPr sz="2400" b="1">
                <a:latin typeface="Lexend"/>
                <a:ea typeface="Lexend"/>
                <a:cs typeface="Lexend"/>
                <a:sym typeface="Lexend"/>
              </a:defRPr>
            </a:lvl5pPr>
            <a:lvl6pPr lvl="5" rtl="0">
              <a:lnSpc>
                <a:spcPct val="100000"/>
              </a:lnSpc>
              <a:spcBef>
                <a:spcPts val="0"/>
              </a:spcBef>
              <a:spcAft>
                <a:spcPts val="0"/>
              </a:spcAft>
              <a:buSzPts val="2400"/>
              <a:buFont typeface="Lexend"/>
              <a:buNone/>
              <a:defRPr sz="2400" b="1">
                <a:latin typeface="Lexend"/>
                <a:ea typeface="Lexend"/>
                <a:cs typeface="Lexend"/>
                <a:sym typeface="Lexend"/>
              </a:defRPr>
            </a:lvl6pPr>
            <a:lvl7pPr lvl="6" rtl="0">
              <a:lnSpc>
                <a:spcPct val="100000"/>
              </a:lnSpc>
              <a:spcBef>
                <a:spcPts val="0"/>
              </a:spcBef>
              <a:spcAft>
                <a:spcPts val="0"/>
              </a:spcAft>
              <a:buSzPts val="2400"/>
              <a:buFont typeface="Lexend"/>
              <a:buNone/>
              <a:defRPr sz="2400" b="1">
                <a:latin typeface="Lexend"/>
                <a:ea typeface="Lexend"/>
                <a:cs typeface="Lexend"/>
                <a:sym typeface="Lexend"/>
              </a:defRPr>
            </a:lvl7pPr>
            <a:lvl8pPr lvl="7" rtl="0">
              <a:lnSpc>
                <a:spcPct val="100000"/>
              </a:lnSpc>
              <a:spcBef>
                <a:spcPts val="0"/>
              </a:spcBef>
              <a:spcAft>
                <a:spcPts val="0"/>
              </a:spcAft>
              <a:buSzPts val="2400"/>
              <a:buFont typeface="Lexend"/>
              <a:buNone/>
              <a:defRPr sz="2400" b="1">
                <a:latin typeface="Lexend"/>
                <a:ea typeface="Lexend"/>
                <a:cs typeface="Lexend"/>
                <a:sym typeface="Lexend"/>
              </a:defRPr>
            </a:lvl8pPr>
            <a:lvl9pPr lvl="8" rtl="0">
              <a:lnSpc>
                <a:spcPct val="100000"/>
              </a:lnSpc>
              <a:spcBef>
                <a:spcPts val="0"/>
              </a:spcBef>
              <a:spcAft>
                <a:spcPts val="0"/>
              </a:spcAft>
              <a:buSzPts val="2400"/>
              <a:buFont typeface="Lexend"/>
              <a:buNone/>
              <a:defRPr sz="2400" b="1">
                <a:latin typeface="Lexend"/>
                <a:ea typeface="Lexend"/>
                <a:cs typeface="Lexend"/>
                <a:sym typeface="Lexend"/>
              </a:defRPr>
            </a:lvl9pPr>
          </a:lstStyle>
          <a:p>
            <a:endParaRPr/>
          </a:p>
        </p:txBody>
      </p:sp>
      <p:sp>
        <p:nvSpPr>
          <p:cNvPr id="316" name="Google Shape;316;p42"/>
          <p:cNvSpPr txBox="1">
            <a:spLocks noGrp="1"/>
          </p:cNvSpPr>
          <p:nvPr>
            <p:ph type="subTitle" idx="15"/>
          </p:nvPr>
        </p:nvSpPr>
        <p:spPr>
          <a:xfrm>
            <a:off x="9418300" y="4911450"/>
            <a:ext cx="3703200" cy="9144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SzPts val="2400"/>
              <a:buNone/>
              <a:defRPr sz="2400" b="1"/>
            </a:lvl1pPr>
            <a:lvl2pPr lvl="1" rtl="0">
              <a:lnSpc>
                <a:spcPct val="100000"/>
              </a:lnSpc>
              <a:spcBef>
                <a:spcPts val="0"/>
              </a:spcBef>
              <a:spcAft>
                <a:spcPts val="0"/>
              </a:spcAft>
              <a:buSzPts val="2400"/>
              <a:buFont typeface="Lexend"/>
              <a:buNone/>
              <a:defRPr sz="2400" b="1">
                <a:latin typeface="Lexend"/>
                <a:ea typeface="Lexend"/>
                <a:cs typeface="Lexend"/>
                <a:sym typeface="Lexend"/>
              </a:defRPr>
            </a:lvl2pPr>
            <a:lvl3pPr lvl="2" rtl="0">
              <a:lnSpc>
                <a:spcPct val="100000"/>
              </a:lnSpc>
              <a:spcBef>
                <a:spcPts val="0"/>
              </a:spcBef>
              <a:spcAft>
                <a:spcPts val="0"/>
              </a:spcAft>
              <a:buSzPts val="2400"/>
              <a:buFont typeface="Lexend"/>
              <a:buNone/>
              <a:defRPr sz="2400" b="1">
                <a:latin typeface="Lexend"/>
                <a:ea typeface="Lexend"/>
                <a:cs typeface="Lexend"/>
                <a:sym typeface="Lexend"/>
              </a:defRPr>
            </a:lvl3pPr>
            <a:lvl4pPr lvl="3" rtl="0">
              <a:lnSpc>
                <a:spcPct val="100000"/>
              </a:lnSpc>
              <a:spcBef>
                <a:spcPts val="0"/>
              </a:spcBef>
              <a:spcAft>
                <a:spcPts val="0"/>
              </a:spcAft>
              <a:buSzPts val="2400"/>
              <a:buFont typeface="Lexend"/>
              <a:buNone/>
              <a:defRPr sz="2400" b="1">
                <a:latin typeface="Lexend"/>
                <a:ea typeface="Lexend"/>
                <a:cs typeface="Lexend"/>
                <a:sym typeface="Lexend"/>
              </a:defRPr>
            </a:lvl4pPr>
            <a:lvl5pPr lvl="4" rtl="0">
              <a:lnSpc>
                <a:spcPct val="100000"/>
              </a:lnSpc>
              <a:spcBef>
                <a:spcPts val="0"/>
              </a:spcBef>
              <a:spcAft>
                <a:spcPts val="0"/>
              </a:spcAft>
              <a:buSzPts val="2400"/>
              <a:buFont typeface="Lexend"/>
              <a:buNone/>
              <a:defRPr sz="2400" b="1">
                <a:latin typeface="Lexend"/>
                <a:ea typeface="Lexend"/>
                <a:cs typeface="Lexend"/>
                <a:sym typeface="Lexend"/>
              </a:defRPr>
            </a:lvl5pPr>
            <a:lvl6pPr lvl="5" rtl="0">
              <a:lnSpc>
                <a:spcPct val="100000"/>
              </a:lnSpc>
              <a:spcBef>
                <a:spcPts val="0"/>
              </a:spcBef>
              <a:spcAft>
                <a:spcPts val="0"/>
              </a:spcAft>
              <a:buSzPts val="2400"/>
              <a:buFont typeface="Lexend"/>
              <a:buNone/>
              <a:defRPr sz="2400" b="1">
                <a:latin typeface="Lexend"/>
                <a:ea typeface="Lexend"/>
                <a:cs typeface="Lexend"/>
                <a:sym typeface="Lexend"/>
              </a:defRPr>
            </a:lvl6pPr>
            <a:lvl7pPr lvl="6" rtl="0">
              <a:lnSpc>
                <a:spcPct val="100000"/>
              </a:lnSpc>
              <a:spcBef>
                <a:spcPts val="0"/>
              </a:spcBef>
              <a:spcAft>
                <a:spcPts val="0"/>
              </a:spcAft>
              <a:buSzPts val="2400"/>
              <a:buFont typeface="Lexend"/>
              <a:buNone/>
              <a:defRPr sz="2400" b="1">
                <a:latin typeface="Lexend"/>
                <a:ea typeface="Lexend"/>
                <a:cs typeface="Lexend"/>
                <a:sym typeface="Lexend"/>
              </a:defRPr>
            </a:lvl7pPr>
            <a:lvl8pPr lvl="7" rtl="0">
              <a:lnSpc>
                <a:spcPct val="100000"/>
              </a:lnSpc>
              <a:spcBef>
                <a:spcPts val="0"/>
              </a:spcBef>
              <a:spcAft>
                <a:spcPts val="0"/>
              </a:spcAft>
              <a:buSzPts val="2400"/>
              <a:buFont typeface="Lexend"/>
              <a:buNone/>
              <a:defRPr sz="2400" b="1">
                <a:latin typeface="Lexend"/>
                <a:ea typeface="Lexend"/>
                <a:cs typeface="Lexend"/>
                <a:sym typeface="Lexend"/>
              </a:defRPr>
            </a:lvl8pPr>
            <a:lvl9pPr lvl="8" rtl="0">
              <a:lnSpc>
                <a:spcPct val="100000"/>
              </a:lnSpc>
              <a:spcBef>
                <a:spcPts val="0"/>
              </a:spcBef>
              <a:spcAft>
                <a:spcPts val="0"/>
              </a:spcAft>
              <a:buSzPts val="2400"/>
              <a:buFont typeface="Lexend"/>
              <a:buNone/>
              <a:defRPr sz="2400" b="1">
                <a:latin typeface="Lexend"/>
                <a:ea typeface="Lexend"/>
                <a:cs typeface="Lexend"/>
                <a:sym typeface="Lexend"/>
              </a:defRPr>
            </a:lvl9pPr>
          </a:lstStyle>
          <a:p>
            <a:endParaRPr/>
          </a:p>
        </p:txBody>
      </p:sp>
      <p:sp>
        <p:nvSpPr>
          <p:cNvPr id="317" name="Google Shape;317;p42"/>
          <p:cNvSpPr txBox="1">
            <a:spLocks noGrp="1"/>
          </p:cNvSpPr>
          <p:nvPr>
            <p:ph type="subTitle" idx="16"/>
          </p:nvPr>
        </p:nvSpPr>
        <p:spPr>
          <a:xfrm>
            <a:off x="13670350" y="4911450"/>
            <a:ext cx="3703200" cy="914400"/>
          </a:xfrm>
          <a:prstGeom prst="rect">
            <a:avLst/>
          </a:prstGeom>
        </p:spPr>
        <p:txBody>
          <a:bodyPr spcFirstLastPara="1" wrap="square" lIns="0" tIns="0" rIns="0" bIns="0" anchor="b" anchorCtr="0">
            <a:noAutofit/>
          </a:bodyPr>
          <a:lstStyle>
            <a:lvl1pPr lvl="0" rtl="0">
              <a:lnSpc>
                <a:spcPct val="100000"/>
              </a:lnSpc>
              <a:spcBef>
                <a:spcPts val="0"/>
              </a:spcBef>
              <a:spcAft>
                <a:spcPts val="0"/>
              </a:spcAft>
              <a:buSzPts val="2400"/>
              <a:buNone/>
              <a:defRPr sz="2400" b="1"/>
            </a:lvl1pPr>
            <a:lvl2pPr lvl="1" rtl="0">
              <a:lnSpc>
                <a:spcPct val="100000"/>
              </a:lnSpc>
              <a:spcBef>
                <a:spcPts val="0"/>
              </a:spcBef>
              <a:spcAft>
                <a:spcPts val="0"/>
              </a:spcAft>
              <a:buSzPts val="2400"/>
              <a:buFont typeface="Lexend"/>
              <a:buNone/>
              <a:defRPr sz="2400" b="1">
                <a:latin typeface="Lexend"/>
                <a:ea typeface="Lexend"/>
                <a:cs typeface="Lexend"/>
                <a:sym typeface="Lexend"/>
              </a:defRPr>
            </a:lvl2pPr>
            <a:lvl3pPr lvl="2" rtl="0">
              <a:lnSpc>
                <a:spcPct val="100000"/>
              </a:lnSpc>
              <a:spcBef>
                <a:spcPts val="0"/>
              </a:spcBef>
              <a:spcAft>
                <a:spcPts val="0"/>
              </a:spcAft>
              <a:buSzPts val="2400"/>
              <a:buFont typeface="Lexend"/>
              <a:buNone/>
              <a:defRPr sz="2400" b="1">
                <a:latin typeface="Lexend"/>
                <a:ea typeface="Lexend"/>
                <a:cs typeface="Lexend"/>
                <a:sym typeface="Lexend"/>
              </a:defRPr>
            </a:lvl3pPr>
            <a:lvl4pPr lvl="3" rtl="0">
              <a:lnSpc>
                <a:spcPct val="100000"/>
              </a:lnSpc>
              <a:spcBef>
                <a:spcPts val="0"/>
              </a:spcBef>
              <a:spcAft>
                <a:spcPts val="0"/>
              </a:spcAft>
              <a:buSzPts val="2400"/>
              <a:buFont typeface="Lexend"/>
              <a:buNone/>
              <a:defRPr sz="2400" b="1">
                <a:latin typeface="Lexend"/>
                <a:ea typeface="Lexend"/>
                <a:cs typeface="Lexend"/>
                <a:sym typeface="Lexend"/>
              </a:defRPr>
            </a:lvl4pPr>
            <a:lvl5pPr lvl="4" rtl="0">
              <a:lnSpc>
                <a:spcPct val="100000"/>
              </a:lnSpc>
              <a:spcBef>
                <a:spcPts val="0"/>
              </a:spcBef>
              <a:spcAft>
                <a:spcPts val="0"/>
              </a:spcAft>
              <a:buSzPts val="2400"/>
              <a:buFont typeface="Lexend"/>
              <a:buNone/>
              <a:defRPr sz="2400" b="1">
                <a:latin typeface="Lexend"/>
                <a:ea typeface="Lexend"/>
                <a:cs typeface="Lexend"/>
                <a:sym typeface="Lexend"/>
              </a:defRPr>
            </a:lvl5pPr>
            <a:lvl6pPr lvl="5" rtl="0">
              <a:lnSpc>
                <a:spcPct val="100000"/>
              </a:lnSpc>
              <a:spcBef>
                <a:spcPts val="0"/>
              </a:spcBef>
              <a:spcAft>
                <a:spcPts val="0"/>
              </a:spcAft>
              <a:buSzPts val="2400"/>
              <a:buFont typeface="Lexend"/>
              <a:buNone/>
              <a:defRPr sz="2400" b="1">
                <a:latin typeface="Lexend"/>
                <a:ea typeface="Lexend"/>
                <a:cs typeface="Lexend"/>
                <a:sym typeface="Lexend"/>
              </a:defRPr>
            </a:lvl6pPr>
            <a:lvl7pPr lvl="6" rtl="0">
              <a:lnSpc>
                <a:spcPct val="100000"/>
              </a:lnSpc>
              <a:spcBef>
                <a:spcPts val="0"/>
              </a:spcBef>
              <a:spcAft>
                <a:spcPts val="0"/>
              </a:spcAft>
              <a:buSzPts val="2400"/>
              <a:buFont typeface="Lexend"/>
              <a:buNone/>
              <a:defRPr sz="2400" b="1">
                <a:latin typeface="Lexend"/>
                <a:ea typeface="Lexend"/>
                <a:cs typeface="Lexend"/>
                <a:sym typeface="Lexend"/>
              </a:defRPr>
            </a:lvl7pPr>
            <a:lvl8pPr lvl="7" rtl="0">
              <a:lnSpc>
                <a:spcPct val="100000"/>
              </a:lnSpc>
              <a:spcBef>
                <a:spcPts val="0"/>
              </a:spcBef>
              <a:spcAft>
                <a:spcPts val="0"/>
              </a:spcAft>
              <a:buSzPts val="2400"/>
              <a:buFont typeface="Lexend"/>
              <a:buNone/>
              <a:defRPr sz="2400" b="1">
                <a:latin typeface="Lexend"/>
                <a:ea typeface="Lexend"/>
                <a:cs typeface="Lexend"/>
                <a:sym typeface="Lexend"/>
              </a:defRPr>
            </a:lvl8pPr>
            <a:lvl9pPr lvl="8" rtl="0">
              <a:lnSpc>
                <a:spcPct val="100000"/>
              </a:lnSpc>
              <a:spcBef>
                <a:spcPts val="0"/>
              </a:spcBef>
              <a:spcAft>
                <a:spcPts val="0"/>
              </a:spcAft>
              <a:buSzPts val="2400"/>
              <a:buFont typeface="Lexend"/>
              <a:buNone/>
              <a:defRPr sz="2400" b="1">
                <a:latin typeface="Lexend"/>
                <a:ea typeface="Lexend"/>
                <a:cs typeface="Lexend"/>
                <a:sym typeface="Lexend"/>
              </a:defRPr>
            </a:lvl9pPr>
          </a:lstStyle>
          <a:p>
            <a:endParaRPr/>
          </a:p>
        </p:txBody>
      </p:sp>
      <p:sp>
        <p:nvSpPr>
          <p:cNvPr id="318" name="Google Shape;318;p42"/>
          <p:cNvSpPr/>
          <p:nvPr/>
        </p:nvSpPr>
        <p:spPr>
          <a:xfrm>
            <a:off x="0" y="0"/>
            <a:ext cx="146400" cy="10287000"/>
          </a:xfrm>
          <a:prstGeom prst="rect">
            <a:avLst/>
          </a:prstGeom>
          <a:gradFill>
            <a:gsLst>
              <a:gs pos="0">
                <a:schemeClr val="accent3"/>
              </a:gs>
              <a:gs pos="17000">
                <a:schemeClr val="accent3"/>
              </a:gs>
              <a:gs pos="45000">
                <a:schemeClr val="accent2"/>
              </a:gs>
              <a:gs pos="85000">
                <a:schemeClr val="accent1"/>
              </a:gs>
              <a:gs pos="100000">
                <a:schemeClr val="accent1"/>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ontent 5 Icons Gray">
  <p:cSld name="Five Icons_1">
    <p:bg>
      <p:bgPr>
        <a:blipFill>
          <a:blip r:embed="rId2">
            <a:alphaModFix/>
          </a:blip>
          <a:stretch>
            <a:fillRect/>
          </a:stretch>
        </a:blipFill>
        <a:effectLst/>
      </p:bgPr>
    </p:bg>
    <p:spTree>
      <p:nvGrpSpPr>
        <p:cNvPr id="1" name="Shape 319"/>
        <p:cNvGrpSpPr/>
        <p:nvPr/>
      </p:nvGrpSpPr>
      <p:grpSpPr>
        <a:xfrm>
          <a:off x="0" y="0"/>
          <a:ext cx="0" cy="0"/>
          <a:chOff x="0" y="0"/>
          <a:chExt cx="0" cy="0"/>
        </a:xfrm>
      </p:grpSpPr>
      <p:sp>
        <p:nvSpPr>
          <p:cNvPr id="320" name="Google Shape;320;p43"/>
          <p:cNvSpPr>
            <a:spLocks noGrp="1"/>
          </p:cNvSpPr>
          <p:nvPr>
            <p:ph type="pic" idx="2"/>
          </p:nvPr>
        </p:nvSpPr>
        <p:spPr>
          <a:xfrm>
            <a:off x="914350" y="3539862"/>
            <a:ext cx="1371600" cy="1371600"/>
          </a:xfrm>
          <a:prstGeom prst="rect">
            <a:avLst/>
          </a:prstGeom>
          <a:noFill/>
          <a:ln>
            <a:noFill/>
          </a:ln>
        </p:spPr>
      </p:sp>
      <p:sp>
        <p:nvSpPr>
          <p:cNvPr id="321" name="Google Shape;321;p43"/>
          <p:cNvSpPr>
            <a:spLocks noGrp="1"/>
          </p:cNvSpPr>
          <p:nvPr>
            <p:ph type="pic" idx="3"/>
          </p:nvPr>
        </p:nvSpPr>
        <p:spPr>
          <a:xfrm>
            <a:off x="4316041" y="3539862"/>
            <a:ext cx="1371600" cy="1371600"/>
          </a:xfrm>
          <a:prstGeom prst="rect">
            <a:avLst/>
          </a:prstGeom>
          <a:noFill/>
          <a:ln>
            <a:noFill/>
          </a:ln>
        </p:spPr>
      </p:sp>
      <p:sp>
        <p:nvSpPr>
          <p:cNvPr id="322" name="Google Shape;322;p43"/>
          <p:cNvSpPr>
            <a:spLocks noGrp="1"/>
          </p:cNvSpPr>
          <p:nvPr>
            <p:ph type="pic" idx="4"/>
          </p:nvPr>
        </p:nvSpPr>
        <p:spPr>
          <a:xfrm>
            <a:off x="7717751" y="3539862"/>
            <a:ext cx="1371600" cy="1371600"/>
          </a:xfrm>
          <a:prstGeom prst="rect">
            <a:avLst/>
          </a:prstGeom>
          <a:noFill/>
          <a:ln>
            <a:noFill/>
          </a:ln>
        </p:spPr>
      </p:sp>
      <p:sp>
        <p:nvSpPr>
          <p:cNvPr id="323" name="Google Shape;323;p43"/>
          <p:cNvSpPr>
            <a:spLocks noGrp="1"/>
          </p:cNvSpPr>
          <p:nvPr>
            <p:ph type="pic" idx="5"/>
          </p:nvPr>
        </p:nvSpPr>
        <p:spPr>
          <a:xfrm>
            <a:off x="11119442" y="3539862"/>
            <a:ext cx="1371600" cy="1371600"/>
          </a:xfrm>
          <a:prstGeom prst="rect">
            <a:avLst/>
          </a:prstGeom>
          <a:noFill/>
          <a:ln>
            <a:noFill/>
          </a:ln>
        </p:spPr>
      </p:sp>
      <p:sp>
        <p:nvSpPr>
          <p:cNvPr id="324" name="Google Shape;324;p43"/>
          <p:cNvSpPr>
            <a:spLocks noGrp="1"/>
          </p:cNvSpPr>
          <p:nvPr>
            <p:ph type="pic" idx="6"/>
          </p:nvPr>
        </p:nvSpPr>
        <p:spPr>
          <a:xfrm>
            <a:off x="14521150" y="3539862"/>
            <a:ext cx="1371600" cy="1371600"/>
          </a:xfrm>
          <a:prstGeom prst="rect">
            <a:avLst/>
          </a:prstGeom>
          <a:noFill/>
          <a:ln>
            <a:noFill/>
          </a:ln>
        </p:spPr>
      </p:sp>
      <p:sp>
        <p:nvSpPr>
          <p:cNvPr id="325" name="Google Shape;325;p43"/>
          <p:cNvSpPr txBox="1">
            <a:spLocks noGrp="1"/>
          </p:cNvSpPr>
          <p:nvPr>
            <p:ph type="title"/>
          </p:nvPr>
        </p:nvSpPr>
        <p:spPr>
          <a:xfrm>
            <a:off x="914400" y="914400"/>
            <a:ext cx="16459200" cy="630900"/>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a:endParaRPr/>
          </a:p>
        </p:txBody>
      </p:sp>
      <p:sp>
        <p:nvSpPr>
          <p:cNvPr id="326" name="Google Shape;326;p43"/>
          <p:cNvSpPr txBox="1">
            <a:spLocks noGrp="1"/>
          </p:cNvSpPr>
          <p:nvPr>
            <p:ph type="subTitle" idx="1"/>
          </p:nvPr>
        </p:nvSpPr>
        <p:spPr>
          <a:xfrm>
            <a:off x="914400" y="1737350"/>
            <a:ext cx="16459200" cy="457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3000"/>
              <a:buFont typeface="Lexend"/>
              <a:buNone/>
              <a:defRPr sz="3000">
                <a:latin typeface="Lexend"/>
                <a:ea typeface="Lexend"/>
                <a:cs typeface="Lexend"/>
                <a:sym typeface="Lexend"/>
              </a:defRPr>
            </a:lvl1pPr>
            <a:lvl2pPr lvl="1"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2pPr>
            <a:lvl3pPr lvl="2"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3pPr>
            <a:lvl4pPr lvl="3"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4pPr>
            <a:lvl5pPr lvl="4"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5pPr>
            <a:lvl6pPr lvl="5"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6pPr>
            <a:lvl7pPr lvl="6"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7pPr>
            <a:lvl8pPr lvl="7"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8pPr>
            <a:lvl9pPr lvl="8"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9pPr>
          </a:lstStyle>
          <a:p>
            <a:endParaRPr/>
          </a:p>
        </p:txBody>
      </p:sp>
      <p:sp>
        <p:nvSpPr>
          <p:cNvPr id="327" name="Google Shape;327;p43"/>
          <p:cNvSpPr txBox="1">
            <a:spLocks noGrp="1"/>
          </p:cNvSpPr>
          <p:nvPr>
            <p:ph type="body" idx="7"/>
          </p:nvPr>
        </p:nvSpPr>
        <p:spPr>
          <a:xfrm>
            <a:off x="914350" y="6005815"/>
            <a:ext cx="2852700" cy="3366900"/>
          </a:xfrm>
          <a:prstGeom prst="rect">
            <a:avLst/>
          </a:prstGeom>
        </p:spPr>
        <p:txBody>
          <a:bodyPr spcFirstLastPara="1" wrap="square" lIns="0" tIns="0" rIns="0" bIns="0" anchor="t" anchorCtr="0">
            <a:noAutofit/>
          </a:bodyPr>
          <a:lstStyle>
            <a:lvl1pPr marL="457200" lvl="0" indent="-342900" rtl="0">
              <a:lnSpc>
                <a:spcPct val="115000"/>
              </a:lnSpc>
              <a:spcBef>
                <a:spcPts val="0"/>
              </a:spcBef>
              <a:spcAft>
                <a:spcPts val="0"/>
              </a:spcAft>
              <a:buSzPts val="1800"/>
              <a:buFont typeface="Lexend"/>
              <a:buChar char="●"/>
              <a:defRPr sz="1800">
                <a:latin typeface="Lexend"/>
                <a:ea typeface="Lexend"/>
                <a:cs typeface="Lexend"/>
                <a:sym typeface="Lexend"/>
              </a:defRPr>
            </a:lvl1pPr>
            <a:lvl2pPr marL="914400" lvl="1" indent="-342900" rtl="0">
              <a:lnSpc>
                <a:spcPct val="115000"/>
              </a:lnSpc>
              <a:spcBef>
                <a:spcPts val="1200"/>
              </a:spcBef>
              <a:spcAft>
                <a:spcPts val="0"/>
              </a:spcAft>
              <a:buSzPts val="1800"/>
              <a:buFont typeface="Lexend"/>
              <a:buChar char="‒"/>
              <a:defRPr sz="1800">
                <a:latin typeface="Lexend"/>
                <a:ea typeface="Lexend"/>
                <a:cs typeface="Lexend"/>
                <a:sym typeface="Lexend"/>
              </a:defRPr>
            </a:lvl2pPr>
            <a:lvl3pPr marL="1371600" lvl="2" indent="-342900" rtl="0">
              <a:lnSpc>
                <a:spcPct val="115000"/>
              </a:lnSpc>
              <a:spcBef>
                <a:spcPts val="1200"/>
              </a:spcBef>
              <a:spcAft>
                <a:spcPts val="0"/>
              </a:spcAft>
              <a:buSzPts val="1800"/>
              <a:buFont typeface="Lexend"/>
              <a:buChar char="‒"/>
              <a:defRPr sz="1800">
                <a:latin typeface="Lexend"/>
                <a:ea typeface="Lexend"/>
                <a:cs typeface="Lexend"/>
                <a:sym typeface="Lexend"/>
              </a:defRPr>
            </a:lvl3pPr>
            <a:lvl4pPr marL="1828800" lvl="3" indent="-342900" rtl="0">
              <a:lnSpc>
                <a:spcPct val="115000"/>
              </a:lnSpc>
              <a:spcBef>
                <a:spcPts val="1200"/>
              </a:spcBef>
              <a:spcAft>
                <a:spcPts val="0"/>
              </a:spcAft>
              <a:buSzPts val="1800"/>
              <a:buFont typeface="Lexend"/>
              <a:buChar char="‒"/>
              <a:defRPr sz="1800">
                <a:latin typeface="Lexend"/>
                <a:ea typeface="Lexend"/>
                <a:cs typeface="Lexend"/>
                <a:sym typeface="Lexend"/>
              </a:defRPr>
            </a:lvl4pPr>
            <a:lvl5pPr marL="2286000" lvl="4" indent="-342900" rtl="0">
              <a:lnSpc>
                <a:spcPct val="115000"/>
              </a:lnSpc>
              <a:spcBef>
                <a:spcPts val="1200"/>
              </a:spcBef>
              <a:spcAft>
                <a:spcPts val="0"/>
              </a:spcAft>
              <a:buSzPts val="1800"/>
              <a:buFont typeface="Lexend"/>
              <a:buChar char="‒"/>
              <a:defRPr sz="1800">
                <a:latin typeface="Lexend"/>
                <a:ea typeface="Lexend"/>
                <a:cs typeface="Lexend"/>
                <a:sym typeface="Lexend"/>
              </a:defRPr>
            </a:lvl5pPr>
            <a:lvl6pPr marL="2743200" lvl="5" indent="-342900" rtl="0">
              <a:lnSpc>
                <a:spcPct val="115000"/>
              </a:lnSpc>
              <a:spcBef>
                <a:spcPts val="1200"/>
              </a:spcBef>
              <a:spcAft>
                <a:spcPts val="0"/>
              </a:spcAft>
              <a:buSzPts val="1800"/>
              <a:buFont typeface="Lexend"/>
              <a:buChar char="‒"/>
              <a:defRPr sz="1800">
                <a:latin typeface="Lexend"/>
                <a:ea typeface="Lexend"/>
                <a:cs typeface="Lexend"/>
                <a:sym typeface="Lexend"/>
              </a:defRPr>
            </a:lvl6pPr>
            <a:lvl7pPr marL="3200400" lvl="6" indent="-342900" rtl="0">
              <a:lnSpc>
                <a:spcPct val="115000"/>
              </a:lnSpc>
              <a:spcBef>
                <a:spcPts val="1200"/>
              </a:spcBef>
              <a:spcAft>
                <a:spcPts val="0"/>
              </a:spcAft>
              <a:buSzPts val="1800"/>
              <a:buFont typeface="Lexend"/>
              <a:buChar char="‒"/>
              <a:defRPr sz="1800">
                <a:latin typeface="Lexend"/>
                <a:ea typeface="Lexend"/>
                <a:cs typeface="Lexend"/>
                <a:sym typeface="Lexend"/>
              </a:defRPr>
            </a:lvl7pPr>
            <a:lvl8pPr marL="3657600" lvl="7" indent="-342900" rtl="0">
              <a:lnSpc>
                <a:spcPct val="115000"/>
              </a:lnSpc>
              <a:spcBef>
                <a:spcPts val="1200"/>
              </a:spcBef>
              <a:spcAft>
                <a:spcPts val="0"/>
              </a:spcAft>
              <a:buSzPts val="1800"/>
              <a:buFont typeface="Lexend"/>
              <a:buChar char="‒"/>
              <a:defRPr sz="1800">
                <a:latin typeface="Lexend"/>
                <a:ea typeface="Lexend"/>
                <a:cs typeface="Lexend"/>
                <a:sym typeface="Lexend"/>
              </a:defRPr>
            </a:lvl8pPr>
            <a:lvl9pPr marL="4114800" lvl="8" indent="-342900" rtl="0">
              <a:lnSpc>
                <a:spcPct val="115000"/>
              </a:lnSpc>
              <a:spcBef>
                <a:spcPts val="1200"/>
              </a:spcBef>
              <a:spcAft>
                <a:spcPts val="1200"/>
              </a:spcAft>
              <a:buSzPts val="1800"/>
              <a:buFont typeface="Lexend"/>
              <a:buChar char="‒"/>
              <a:defRPr sz="1800">
                <a:latin typeface="Lexend"/>
                <a:ea typeface="Lexend"/>
                <a:cs typeface="Lexend"/>
                <a:sym typeface="Lexend"/>
              </a:defRPr>
            </a:lvl9pPr>
          </a:lstStyle>
          <a:p>
            <a:endParaRPr/>
          </a:p>
        </p:txBody>
      </p:sp>
      <p:sp>
        <p:nvSpPr>
          <p:cNvPr id="328" name="Google Shape;328;p43"/>
          <p:cNvSpPr txBox="1">
            <a:spLocks noGrp="1"/>
          </p:cNvSpPr>
          <p:nvPr>
            <p:ph type="subTitle" idx="8"/>
          </p:nvPr>
        </p:nvSpPr>
        <p:spPr>
          <a:xfrm>
            <a:off x="914350" y="4911450"/>
            <a:ext cx="2852700" cy="914400"/>
          </a:xfrm>
          <a:prstGeom prst="rect">
            <a:avLst/>
          </a:prstGeom>
        </p:spPr>
        <p:txBody>
          <a:bodyPr spcFirstLastPara="1" wrap="square" lIns="0" tIns="0" rIns="0" bIns="0" anchor="b" anchorCtr="0">
            <a:noAutofit/>
          </a:bodyPr>
          <a:lstStyle>
            <a:lvl1pPr lvl="0" rtl="0">
              <a:spcBef>
                <a:spcPts val="0"/>
              </a:spcBef>
              <a:spcAft>
                <a:spcPts val="0"/>
              </a:spcAft>
              <a:buSzPts val="2400"/>
              <a:buNone/>
              <a:defRPr sz="2400" b="1"/>
            </a:lvl1pPr>
            <a:lvl2pPr lvl="1" rtl="0">
              <a:spcBef>
                <a:spcPts val="0"/>
              </a:spcBef>
              <a:spcAft>
                <a:spcPts val="0"/>
              </a:spcAft>
              <a:buSzPts val="2400"/>
              <a:buFont typeface="Lexend"/>
              <a:buNone/>
              <a:defRPr sz="2400" b="1">
                <a:latin typeface="Lexend"/>
                <a:ea typeface="Lexend"/>
                <a:cs typeface="Lexend"/>
                <a:sym typeface="Lexend"/>
              </a:defRPr>
            </a:lvl2pPr>
            <a:lvl3pPr lvl="2" rtl="0">
              <a:spcBef>
                <a:spcPts val="0"/>
              </a:spcBef>
              <a:spcAft>
                <a:spcPts val="0"/>
              </a:spcAft>
              <a:buSzPts val="2400"/>
              <a:buFont typeface="Lexend"/>
              <a:buNone/>
              <a:defRPr sz="2400" b="1">
                <a:latin typeface="Lexend"/>
                <a:ea typeface="Lexend"/>
                <a:cs typeface="Lexend"/>
                <a:sym typeface="Lexend"/>
              </a:defRPr>
            </a:lvl3pPr>
            <a:lvl4pPr lvl="3" rtl="0">
              <a:spcBef>
                <a:spcPts val="0"/>
              </a:spcBef>
              <a:spcAft>
                <a:spcPts val="0"/>
              </a:spcAft>
              <a:buSzPts val="2400"/>
              <a:buFont typeface="Lexend"/>
              <a:buNone/>
              <a:defRPr sz="2400" b="1">
                <a:latin typeface="Lexend"/>
                <a:ea typeface="Lexend"/>
                <a:cs typeface="Lexend"/>
                <a:sym typeface="Lexend"/>
              </a:defRPr>
            </a:lvl4pPr>
            <a:lvl5pPr lvl="4" rtl="0">
              <a:spcBef>
                <a:spcPts val="0"/>
              </a:spcBef>
              <a:spcAft>
                <a:spcPts val="0"/>
              </a:spcAft>
              <a:buSzPts val="2400"/>
              <a:buFont typeface="Lexend"/>
              <a:buNone/>
              <a:defRPr sz="2400" b="1">
                <a:latin typeface="Lexend"/>
                <a:ea typeface="Lexend"/>
                <a:cs typeface="Lexend"/>
                <a:sym typeface="Lexend"/>
              </a:defRPr>
            </a:lvl5pPr>
            <a:lvl6pPr lvl="5" rtl="0">
              <a:spcBef>
                <a:spcPts val="0"/>
              </a:spcBef>
              <a:spcAft>
                <a:spcPts val="0"/>
              </a:spcAft>
              <a:buSzPts val="2400"/>
              <a:buFont typeface="Lexend"/>
              <a:buNone/>
              <a:defRPr sz="2400" b="1">
                <a:latin typeface="Lexend"/>
                <a:ea typeface="Lexend"/>
                <a:cs typeface="Lexend"/>
                <a:sym typeface="Lexend"/>
              </a:defRPr>
            </a:lvl6pPr>
            <a:lvl7pPr lvl="6" rtl="0">
              <a:spcBef>
                <a:spcPts val="0"/>
              </a:spcBef>
              <a:spcAft>
                <a:spcPts val="0"/>
              </a:spcAft>
              <a:buSzPts val="2400"/>
              <a:buFont typeface="Lexend"/>
              <a:buNone/>
              <a:defRPr sz="2400" b="1">
                <a:latin typeface="Lexend"/>
                <a:ea typeface="Lexend"/>
                <a:cs typeface="Lexend"/>
                <a:sym typeface="Lexend"/>
              </a:defRPr>
            </a:lvl7pPr>
            <a:lvl8pPr lvl="7" rtl="0">
              <a:spcBef>
                <a:spcPts val="0"/>
              </a:spcBef>
              <a:spcAft>
                <a:spcPts val="0"/>
              </a:spcAft>
              <a:buSzPts val="2400"/>
              <a:buFont typeface="Lexend"/>
              <a:buNone/>
              <a:defRPr sz="2400" b="1">
                <a:latin typeface="Lexend"/>
                <a:ea typeface="Lexend"/>
                <a:cs typeface="Lexend"/>
                <a:sym typeface="Lexend"/>
              </a:defRPr>
            </a:lvl8pPr>
            <a:lvl9pPr lvl="8" rtl="0">
              <a:spcBef>
                <a:spcPts val="0"/>
              </a:spcBef>
              <a:spcAft>
                <a:spcPts val="0"/>
              </a:spcAft>
              <a:buSzPts val="2400"/>
              <a:buFont typeface="Lexend"/>
              <a:buNone/>
              <a:defRPr sz="2400" b="1">
                <a:latin typeface="Lexend"/>
                <a:ea typeface="Lexend"/>
                <a:cs typeface="Lexend"/>
                <a:sym typeface="Lexend"/>
              </a:defRPr>
            </a:lvl9pPr>
          </a:lstStyle>
          <a:p>
            <a:endParaRPr/>
          </a:p>
        </p:txBody>
      </p:sp>
      <p:sp>
        <p:nvSpPr>
          <p:cNvPr id="329" name="Google Shape;329;p43"/>
          <p:cNvSpPr txBox="1">
            <a:spLocks noGrp="1"/>
          </p:cNvSpPr>
          <p:nvPr>
            <p:ph type="body" idx="9"/>
          </p:nvPr>
        </p:nvSpPr>
        <p:spPr>
          <a:xfrm>
            <a:off x="4316093" y="5978250"/>
            <a:ext cx="2852700" cy="3366900"/>
          </a:xfrm>
          <a:prstGeom prst="rect">
            <a:avLst/>
          </a:prstGeom>
        </p:spPr>
        <p:txBody>
          <a:bodyPr spcFirstLastPara="1" wrap="square" lIns="0" tIns="0" rIns="0" bIns="0" anchor="t" anchorCtr="0">
            <a:noAutofit/>
          </a:bodyPr>
          <a:lstStyle>
            <a:lvl1pPr marL="457200" lvl="0" indent="-342900" rtl="0">
              <a:lnSpc>
                <a:spcPct val="115000"/>
              </a:lnSpc>
              <a:spcBef>
                <a:spcPts val="0"/>
              </a:spcBef>
              <a:spcAft>
                <a:spcPts val="0"/>
              </a:spcAft>
              <a:buSzPts val="1800"/>
              <a:buFont typeface="Lexend"/>
              <a:buChar char="●"/>
              <a:defRPr sz="1800">
                <a:latin typeface="Lexend"/>
                <a:ea typeface="Lexend"/>
                <a:cs typeface="Lexend"/>
                <a:sym typeface="Lexend"/>
              </a:defRPr>
            </a:lvl1pPr>
            <a:lvl2pPr marL="914400" lvl="1" indent="-342900" rtl="0">
              <a:lnSpc>
                <a:spcPct val="115000"/>
              </a:lnSpc>
              <a:spcBef>
                <a:spcPts val="1200"/>
              </a:spcBef>
              <a:spcAft>
                <a:spcPts val="0"/>
              </a:spcAft>
              <a:buSzPts val="1800"/>
              <a:buFont typeface="Lexend"/>
              <a:buChar char="‒"/>
              <a:defRPr sz="1800">
                <a:latin typeface="Lexend"/>
                <a:ea typeface="Lexend"/>
                <a:cs typeface="Lexend"/>
                <a:sym typeface="Lexend"/>
              </a:defRPr>
            </a:lvl2pPr>
            <a:lvl3pPr marL="1371600" lvl="2" indent="-342900" rtl="0">
              <a:lnSpc>
                <a:spcPct val="115000"/>
              </a:lnSpc>
              <a:spcBef>
                <a:spcPts val="1200"/>
              </a:spcBef>
              <a:spcAft>
                <a:spcPts val="0"/>
              </a:spcAft>
              <a:buSzPts val="1800"/>
              <a:buFont typeface="Lexend"/>
              <a:buChar char="‒"/>
              <a:defRPr sz="1800">
                <a:latin typeface="Lexend"/>
                <a:ea typeface="Lexend"/>
                <a:cs typeface="Lexend"/>
                <a:sym typeface="Lexend"/>
              </a:defRPr>
            </a:lvl3pPr>
            <a:lvl4pPr marL="1828800" lvl="3" indent="-342900" rtl="0">
              <a:lnSpc>
                <a:spcPct val="115000"/>
              </a:lnSpc>
              <a:spcBef>
                <a:spcPts val="1200"/>
              </a:spcBef>
              <a:spcAft>
                <a:spcPts val="0"/>
              </a:spcAft>
              <a:buSzPts val="1800"/>
              <a:buFont typeface="Lexend"/>
              <a:buChar char="‒"/>
              <a:defRPr sz="1800">
                <a:latin typeface="Lexend"/>
                <a:ea typeface="Lexend"/>
                <a:cs typeface="Lexend"/>
                <a:sym typeface="Lexend"/>
              </a:defRPr>
            </a:lvl4pPr>
            <a:lvl5pPr marL="2286000" lvl="4" indent="-342900" rtl="0">
              <a:lnSpc>
                <a:spcPct val="115000"/>
              </a:lnSpc>
              <a:spcBef>
                <a:spcPts val="1200"/>
              </a:spcBef>
              <a:spcAft>
                <a:spcPts val="0"/>
              </a:spcAft>
              <a:buSzPts val="1800"/>
              <a:buFont typeface="Lexend"/>
              <a:buChar char="‒"/>
              <a:defRPr sz="1800">
                <a:latin typeface="Lexend"/>
                <a:ea typeface="Lexend"/>
                <a:cs typeface="Lexend"/>
                <a:sym typeface="Lexend"/>
              </a:defRPr>
            </a:lvl5pPr>
            <a:lvl6pPr marL="2743200" lvl="5" indent="-342900" rtl="0">
              <a:lnSpc>
                <a:spcPct val="115000"/>
              </a:lnSpc>
              <a:spcBef>
                <a:spcPts val="1200"/>
              </a:spcBef>
              <a:spcAft>
                <a:spcPts val="0"/>
              </a:spcAft>
              <a:buSzPts val="1800"/>
              <a:buFont typeface="Lexend"/>
              <a:buChar char="‒"/>
              <a:defRPr sz="1800">
                <a:latin typeface="Lexend"/>
                <a:ea typeface="Lexend"/>
                <a:cs typeface="Lexend"/>
                <a:sym typeface="Lexend"/>
              </a:defRPr>
            </a:lvl6pPr>
            <a:lvl7pPr marL="3200400" lvl="6" indent="-342900" rtl="0">
              <a:lnSpc>
                <a:spcPct val="115000"/>
              </a:lnSpc>
              <a:spcBef>
                <a:spcPts val="1200"/>
              </a:spcBef>
              <a:spcAft>
                <a:spcPts val="0"/>
              </a:spcAft>
              <a:buSzPts val="1800"/>
              <a:buFont typeface="Lexend"/>
              <a:buChar char="‒"/>
              <a:defRPr sz="1800">
                <a:latin typeface="Lexend"/>
                <a:ea typeface="Lexend"/>
                <a:cs typeface="Lexend"/>
                <a:sym typeface="Lexend"/>
              </a:defRPr>
            </a:lvl7pPr>
            <a:lvl8pPr marL="3657600" lvl="7" indent="-342900" rtl="0">
              <a:lnSpc>
                <a:spcPct val="115000"/>
              </a:lnSpc>
              <a:spcBef>
                <a:spcPts val="1200"/>
              </a:spcBef>
              <a:spcAft>
                <a:spcPts val="0"/>
              </a:spcAft>
              <a:buSzPts val="1800"/>
              <a:buFont typeface="Lexend"/>
              <a:buChar char="‒"/>
              <a:defRPr sz="1800">
                <a:latin typeface="Lexend"/>
                <a:ea typeface="Lexend"/>
                <a:cs typeface="Lexend"/>
                <a:sym typeface="Lexend"/>
              </a:defRPr>
            </a:lvl8pPr>
            <a:lvl9pPr marL="4114800" lvl="8" indent="-342900" rtl="0">
              <a:lnSpc>
                <a:spcPct val="115000"/>
              </a:lnSpc>
              <a:spcBef>
                <a:spcPts val="1200"/>
              </a:spcBef>
              <a:spcAft>
                <a:spcPts val="1200"/>
              </a:spcAft>
              <a:buSzPts val="1800"/>
              <a:buFont typeface="Lexend"/>
              <a:buChar char="‒"/>
              <a:defRPr sz="1800">
                <a:latin typeface="Lexend"/>
                <a:ea typeface="Lexend"/>
                <a:cs typeface="Lexend"/>
                <a:sym typeface="Lexend"/>
              </a:defRPr>
            </a:lvl9pPr>
          </a:lstStyle>
          <a:p>
            <a:endParaRPr/>
          </a:p>
        </p:txBody>
      </p:sp>
      <p:sp>
        <p:nvSpPr>
          <p:cNvPr id="330" name="Google Shape;330;p43"/>
          <p:cNvSpPr txBox="1">
            <a:spLocks noGrp="1"/>
          </p:cNvSpPr>
          <p:nvPr>
            <p:ph type="subTitle" idx="13"/>
          </p:nvPr>
        </p:nvSpPr>
        <p:spPr>
          <a:xfrm>
            <a:off x="4316050" y="4911450"/>
            <a:ext cx="2852700" cy="914400"/>
          </a:xfrm>
          <a:prstGeom prst="rect">
            <a:avLst/>
          </a:prstGeom>
        </p:spPr>
        <p:txBody>
          <a:bodyPr spcFirstLastPara="1" wrap="square" lIns="0" tIns="0" rIns="0" bIns="0" anchor="b" anchorCtr="0">
            <a:noAutofit/>
          </a:bodyPr>
          <a:lstStyle>
            <a:lvl1pPr lvl="0" rtl="0">
              <a:spcBef>
                <a:spcPts val="0"/>
              </a:spcBef>
              <a:spcAft>
                <a:spcPts val="0"/>
              </a:spcAft>
              <a:buSzPts val="2400"/>
              <a:buNone/>
              <a:defRPr sz="2400" b="1"/>
            </a:lvl1pPr>
            <a:lvl2pPr lvl="1" rtl="0">
              <a:spcBef>
                <a:spcPts val="0"/>
              </a:spcBef>
              <a:spcAft>
                <a:spcPts val="0"/>
              </a:spcAft>
              <a:buSzPts val="2400"/>
              <a:buFont typeface="Lexend"/>
              <a:buNone/>
              <a:defRPr sz="2400" b="1">
                <a:latin typeface="Lexend"/>
                <a:ea typeface="Lexend"/>
                <a:cs typeface="Lexend"/>
                <a:sym typeface="Lexend"/>
              </a:defRPr>
            </a:lvl2pPr>
            <a:lvl3pPr lvl="2" rtl="0">
              <a:spcBef>
                <a:spcPts val="0"/>
              </a:spcBef>
              <a:spcAft>
                <a:spcPts val="0"/>
              </a:spcAft>
              <a:buSzPts val="2400"/>
              <a:buFont typeface="Lexend"/>
              <a:buNone/>
              <a:defRPr sz="2400" b="1">
                <a:latin typeface="Lexend"/>
                <a:ea typeface="Lexend"/>
                <a:cs typeface="Lexend"/>
                <a:sym typeface="Lexend"/>
              </a:defRPr>
            </a:lvl3pPr>
            <a:lvl4pPr lvl="3" rtl="0">
              <a:spcBef>
                <a:spcPts val="0"/>
              </a:spcBef>
              <a:spcAft>
                <a:spcPts val="0"/>
              </a:spcAft>
              <a:buSzPts val="2400"/>
              <a:buFont typeface="Lexend"/>
              <a:buNone/>
              <a:defRPr sz="2400" b="1">
                <a:latin typeface="Lexend"/>
                <a:ea typeface="Lexend"/>
                <a:cs typeface="Lexend"/>
                <a:sym typeface="Lexend"/>
              </a:defRPr>
            </a:lvl4pPr>
            <a:lvl5pPr lvl="4" rtl="0">
              <a:spcBef>
                <a:spcPts val="0"/>
              </a:spcBef>
              <a:spcAft>
                <a:spcPts val="0"/>
              </a:spcAft>
              <a:buSzPts val="2400"/>
              <a:buFont typeface="Lexend"/>
              <a:buNone/>
              <a:defRPr sz="2400" b="1">
                <a:latin typeface="Lexend"/>
                <a:ea typeface="Lexend"/>
                <a:cs typeface="Lexend"/>
                <a:sym typeface="Lexend"/>
              </a:defRPr>
            </a:lvl5pPr>
            <a:lvl6pPr lvl="5" rtl="0">
              <a:spcBef>
                <a:spcPts val="0"/>
              </a:spcBef>
              <a:spcAft>
                <a:spcPts val="0"/>
              </a:spcAft>
              <a:buSzPts val="2400"/>
              <a:buFont typeface="Lexend"/>
              <a:buNone/>
              <a:defRPr sz="2400" b="1">
                <a:latin typeface="Lexend"/>
                <a:ea typeface="Lexend"/>
                <a:cs typeface="Lexend"/>
                <a:sym typeface="Lexend"/>
              </a:defRPr>
            </a:lvl6pPr>
            <a:lvl7pPr lvl="6" rtl="0">
              <a:spcBef>
                <a:spcPts val="0"/>
              </a:spcBef>
              <a:spcAft>
                <a:spcPts val="0"/>
              </a:spcAft>
              <a:buSzPts val="2400"/>
              <a:buFont typeface="Lexend"/>
              <a:buNone/>
              <a:defRPr sz="2400" b="1">
                <a:latin typeface="Lexend"/>
                <a:ea typeface="Lexend"/>
                <a:cs typeface="Lexend"/>
                <a:sym typeface="Lexend"/>
              </a:defRPr>
            </a:lvl7pPr>
            <a:lvl8pPr lvl="7" rtl="0">
              <a:spcBef>
                <a:spcPts val="0"/>
              </a:spcBef>
              <a:spcAft>
                <a:spcPts val="0"/>
              </a:spcAft>
              <a:buSzPts val="2400"/>
              <a:buFont typeface="Lexend"/>
              <a:buNone/>
              <a:defRPr sz="2400" b="1">
                <a:latin typeface="Lexend"/>
                <a:ea typeface="Lexend"/>
                <a:cs typeface="Lexend"/>
                <a:sym typeface="Lexend"/>
              </a:defRPr>
            </a:lvl8pPr>
            <a:lvl9pPr lvl="8" rtl="0">
              <a:spcBef>
                <a:spcPts val="0"/>
              </a:spcBef>
              <a:spcAft>
                <a:spcPts val="0"/>
              </a:spcAft>
              <a:buSzPts val="2400"/>
              <a:buFont typeface="Lexend"/>
              <a:buNone/>
              <a:defRPr sz="2400" b="1">
                <a:latin typeface="Lexend"/>
                <a:ea typeface="Lexend"/>
                <a:cs typeface="Lexend"/>
                <a:sym typeface="Lexend"/>
              </a:defRPr>
            </a:lvl9pPr>
          </a:lstStyle>
          <a:p>
            <a:endParaRPr/>
          </a:p>
        </p:txBody>
      </p:sp>
      <p:sp>
        <p:nvSpPr>
          <p:cNvPr id="331" name="Google Shape;331;p43"/>
          <p:cNvSpPr txBox="1">
            <a:spLocks noGrp="1"/>
          </p:cNvSpPr>
          <p:nvPr>
            <p:ph type="body" idx="14"/>
          </p:nvPr>
        </p:nvSpPr>
        <p:spPr>
          <a:xfrm>
            <a:off x="7717793" y="5978250"/>
            <a:ext cx="2852700" cy="3366900"/>
          </a:xfrm>
          <a:prstGeom prst="rect">
            <a:avLst/>
          </a:prstGeom>
        </p:spPr>
        <p:txBody>
          <a:bodyPr spcFirstLastPara="1" wrap="square" lIns="0" tIns="0" rIns="0" bIns="0" anchor="t" anchorCtr="0">
            <a:noAutofit/>
          </a:bodyPr>
          <a:lstStyle>
            <a:lvl1pPr marL="457200" lvl="0" indent="-342900" rtl="0">
              <a:lnSpc>
                <a:spcPct val="115000"/>
              </a:lnSpc>
              <a:spcBef>
                <a:spcPts val="0"/>
              </a:spcBef>
              <a:spcAft>
                <a:spcPts val="0"/>
              </a:spcAft>
              <a:buSzPts val="1800"/>
              <a:buFont typeface="Lexend"/>
              <a:buChar char="●"/>
              <a:defRPr sz="1800">
                <a:latin typeface="Lexend"/>
                <a:ea typeface="Lexend"/>
                <a:cs typeface="Lexend"/>
                <a:sym typeface="Lexend"/>
              </a:defRPr>
            </a:lvl1pPr>
            <a:lvl2pPr marL="914400" lvl="1" indent="-342900" rtl="0">
              <a:lnSpc>
                <a:spcPct val="115000"/>
              </a:lnSpc>
              <a:spcBef>
                <a:spcPts val="1200"/>
              </a:spcBef>
              <a:spcAft>
                <a:spcPts val="0"/>
              </a:spcAft>
              <a:buSzPts val="1800"/>
              <a:buFont typeface="Lexend"/>
              <a:buChar char="‒"/>
              <a:defRPr sz="1800">
                <a:latin typeface="Lexend"/>
                <a:ea typeface="Lexend"/>
                <a:cs typeface="Lexend"/>
                <a:sym typeface="Lexend"/>
              </a:defRPr>
            </a:lvl2pPr>
            <a:lvl3pPr marL="1371600" lvl="2" indent="-342900" rtl="0">
              <a:lnSpc>
                <a:spcPct val="115000"/>
              </a:lnSpc>
              <a:spcBef>
                <a:spcPts val="1200"/>
              </a:spcBef>
              <a:spcAft>
                <a:spcPts val="0"/>
              </a:spcAft>
              <a:buSzPts val="1800"/>
              <a:buFont typeface="Lexend"/>
              <a:buChar char="‒"/>
              <a:defRPr sz="1800">
                <a:latin typeface="Lexend"/>
                <a:ea typeface="Lexend"/>
                <a:cs typeface="Lexend"/>
                <a:sym typeface="Lexend"/>
              </a:defRPr>
            </a:lvl3pPr>
            <a:lvl4pPr marL="1828800" lvl="3" indent="-342900" rtl="0">
              <a:lnSpc>
                <a:spcPct val="115000"/>
              </a:lnSpc>
              <a:spcBef>
                <a:spcPts val="1200"/>
              </a:spcBef>
              <a:spcAft>
                <a:spcPts val="0"/>
              </a:spcAft>
              <a:buSzPts val="1800"/>
              <a:buFont typeface="Lexend"/>
              <a:buChar char="‒"/>
              <a:defRPr sz="1800">
                <a:latin typeface="Lexend"/>
                <a:ea typeface="Lexend"/>
                <a:cs typeface="Lexend"/>
                <a:sym typeface="Lexend"/>
              </a:defRPr>
            </a:lvl4pPr>
            <a:lvl5pPr marL="2286000" lvl="4" indent="-342900" rtl="0">
              <a:lnSpc>
                <a:spcPct val="115000"/>
              </a:lnSpc>
              <a:spcBef>
                <a:spcPts val="1200"/>
              </a:spcBef>
              <a:spcAft>
                <a:spcPts val="0"/>
              </a:spcAft>
              <a:buSzPts val="1800"/>
              <a:buFont typeface="Lexend"/>
              <a:buChar char="‒"/>
              <a:defRPr sz="1800">
                <a:latin typeface="Lexend"/>
                <a:ea typeface="Lexend"/>
                <a:cs typeface="Lexend"/>
                <a:sym typeface="Lexend"/>
              </a:defRPr>
            </a:lvl5pPr>
            <a:lvl6pPr marL="2743200" lvl="5" indent="-342900" rtl="0">
              <a:lnSpc>
                <a:spcPct val="115000"/>
              </a:lnSpc>
              <a:spcBef>
                <a:spcPts val="1200"/>
              </a:spcBef>
              <a:spcAft>
                <a:spcPts val="0"/>
              </a:spcAft>
              <a:buSzPts val="1800"/>
              <a:buFont typeface="Lexend"/>
              <a:buChar char="‒"/>
              <a:defRPr sz="1800">
                <a:latin typeface="Lexend"/>
                <a:ea typeface="Lexend"/>
                <a:cs typeface="Lexend"/>
                <a:sym typeface="Lexend"/>
              </a:defRPr>
            </a:lvl6pPr>
            <a:lvl7pPr marL="3200400" lvl="6" indent="-342900" rtl="0">
              <a:lnSpc>
                <a:spcPct val="115000"/>
              </a:lnSpc>
              <a:spcBef>
                <a:spcPts val="1200"/>
              </a:spcBef>
              <a:spcAft>
                <a:spcPts val="0"/>
              </a:spcAft>
              <a:buSzPts val="1800"/>
              <a:buFont typeface="Lexend"/>
              <a:buChar char="‒"/>
              <a:defRPr sz="1800">
                <a:latin typeface="Lexend"/>
                <a:ea typeface="Lexend"/>
                <a:cs typeface="Lexend"/>
                <a:sym typeface="Lexend"/>
              </a:defRPr>
            </a:lvl7pPr>
            <a:lvl8pPr marL="3657600" lvl="7" indent="-342900" rtl="0">
              <a:lnSpc>
                <a:spcPct val="115000"/>
              </a:lnSpc>
              <a:spcBef>
                <a:spcPts val="1200"/>
              </a:spcBef>
              <a:spcAft>
                <a:spcPts val="0"/>
              </a:spcAft>
              <a:buSzPts val="1800"/>
              <a:buFont typeface="Lexend"/>
              <a:buChar char="‒"/>
              <a:defRPr sz="1800">
                <a:latin typeface="Lexend"/>
                <a:ea typeface="Lexend"/>
                <a:cs typeface="Lexend"/>
                <a:sym typeface="Lexend"/>
              </a:defRPr>
            </a:lvl8pPr>
            <a:lvl9pPr marL="4114800" lvl="8" indent="-342900" rtl="0">
              <a:lnSpc>
                <a:spcPct val="115000"/>
              </a:lnSpc>
              <a:spcBef>
                <a:spcPts val="1200"/>
              </a:spcBef>
              <a:spcAft>
                <a:spcPts val="1200"/>
              </a:spcAft>
              <a:buSzPts val="1800"/>
              <a:buFont typeface="Lexend"/>
              <a:buChar char="‒"/>
              <a:defRPr sz="1800">
                <a:latin typeface="Lexend"/>
                <a:ea typeface="Lexend"/>
                <a:cs typeface="Lexend"/>
                <a:sym typeface="Lexend"/>
              </a:defRPr>
            </a:lvl9pPr>
          </a:lstStyle>
          <a:p>
            <a:endParaRPr/>
          </a:p>
        </p:txBody>
      </p:sp>
      <p:sp>
        <p:nvSpPr>
          <p:cNvPr id="332" name="Google Shape;332;p43"/>
          <p:cNvSpPr txBox="1">
            <a:spLocks noGrp="1"/>
          </p:cNvSpPr>
          <p:nvPr>
            <p:ph type="subTitle" idx="15"/>
          </p:nvPr>
        </p:nvSpPr>
        <p:spPr>
          <a:xfrm>
            <a:off x="7717750" y="4911450"/>
            <a:ext cx="2852700" cy="914400"/>
          </a:xfrm>
          <a:prstGeom prst="rect">
            <a:avLst/>
          </a:prstGeom>
        </p:spPr>
        <p:txBody>
          <a:bodyPr spcFirstLastPara="1" wrap="square" lIns="0" tIns="0" rIns="0" bIns="0" anchor="b" anchorCtr="0">
            <a:noAutofit/>
          </a:bodyPr>
          <a:lstStyle>
            <a:lvl1pPr lvl="0" rtl="0">
              <a:spcBef>
                <a:spcPts val="0"/>
              </a:spcBef>
              <a:spcAft>
                <a:spcPts val="0"/>
              </a:spcAft>
              <a:buSzPts val="2400"/>
              <a:buNone/>
              <a:defRPr sz="2400" b="1"/>
            </a:lvl1pPr>
            <a:lvl2pPr lvl="1" rtl="0">
              <a:spcBef>
                <a:spcPts val="0"/>
              </a:spcBef>
              <a:spcAft>
                <a:spcPts val="0"/>
              </a:spcAft>
              <a:buSzPts val="2400"/>
              <a:buFont typeface="Lexend"/>
              <a:buNone/>
              <a:defRPr sz="2400" b="1">
                <a:latin typeface="Lexend"/>
                <a:ea typeface="Lexend"/>
                <a:cs typeface="Lexend"/>
                <a:sym typeface="Lexend"/>
              </a:defRPr>
            </a:lvl2pPr>
            <a:lvl3pPr lvl="2" rtl="0">
              <a:spcBef>
                <a:spcPts val="0"/>
              </a:spcBef>
              <a:spcAft>
                <a:spcPts val="0"/>
              </a:spcAft>
              <a:buSzPts val="2400"/>
              <a:buFont typeface="Lexend"/>
              <a:buNone/>
              <a:defRPr sz="2400" b="1">
                <a:latin typeface="Lexend"/>
                <a:ea typeface="Lexend"/>
                <a:cs typeface="Lexend"/>
                <a:sym typeface="Lexend"/>
              </a:defRPr>
            </a:lvl3pPr>
            <a:lvl4pPr lvl="3" rtl="0">
              <a:spcBef>
                <a:spcPts val="0"/>
              </a:spcBef>
              <a:spcAft>
                <a:spcPts val="0"/>
              </a:spcAft>
              <a:buSzPts val="2400"/>
              <a:buFont typeface="Lexend"/>
              <a:buNone/>
              <a:defRPr sz="2400" b="1">
                <a:latin typeface="Lexend"/>
                <a:ea typeface="Lexend"/>
                <a:cs typeface="Lexend"/>
                <a:sym typeface="Lexend"/>
              </a:defRPr>
            </a:lvl4pPr>
            <a:lvl5pPr lvl="4" rtl="0">
              <a:spcBef>
                <a:spcPts val="0"/>
              </a:spcBef>
              <a:spcAft>
                <a:spcPts val="0"/>
              </a:spcAft>
              <a:buSzPts val="2400"/>
              <a:buFont typeface="Lexend"/>
              <a:buNone/>
              <a:defRPr sz="2400" b="1">
                <a:latin typeface="Lexend"/>
                <a:ea typeface="Lexend"/>
                <a:cs typeface="Lexend"/>
                <a:sym typeface="Lexend"/>
              </a:defRPr>
            </a:lvl5pPr>
            <a:lvl6pPr lvl="5" rtl="0">
              <a:spcBef>
                <a:spcPts val="0"/>
              </a:spcBef>
              <a:spcAft>
                <a:spcPts val="0"/>
              </a:spcAft>
              <a:buSzPts val="2400"/>
              <a:buFont typeface="Lexend"/>
              <a:buNone/>
              <a:defRPr sz="2400" b="1">
                <a:latin typeface="Lexend"/>
                <a:ea typeface="Lexend"/>
                <a:cs typeface="Lexend"/>
                <a:sym typeface="Lexend"/>
              </a:defRPr>
            </a:lvl6pPr>
            <a:lvl7pPr lvl="6" rtl="0">
              <a:spcBef>
                <a:spcPts val="0"/>
              </a:spcBef>
              <a:spcAft>
                <a:spcPts val="0"/>
              </a:spcAft>
              <a:buSzPts val="2400"/>
              <a:buFont typeface="Lexend"/>
              <a:buNone/>
              <a:defRPr sz="2400" b="1">
                <a:latin typeface="Lexend"/>
                <a:ea typeface="Lexend"/>
                <a:cs typeface="Lexend"/>
                <a:sym typeface="Lexend"/>
              </a:defRPr>
            </a:lvl7pPr>
            <a:lvl8pPr lvl="7" rtl="0">
              <a:spcBef>
                <a:spcPts val="0"/>
              </a:spcBef>
              <a:spcAft>
                <a:spcPts val="0"/>
              </a:spcAft>
              <a:buSzPts val="2400"/>
              <a:buFont typeface="Lexend"/>
              <a:buNone/>
              <a:defRPr sz="2400" b="1">
                <a:latin typeface="Lexend"/>
                <a:ea typeface="Lexend"/>
                <a:cs typeface="Lexend"/>
                <a:sym typeface="Lexend"/>
              </a:defRPr>
            </a:lvl8pPr>
            <a:lvl9pPr lvl="8" rtl="0">
              <a:spcBef>
                <a:spcPts val="0"/>
              </a:spcBef>
              <a:spcAft>
                <a:spcPts val="0"/>
              </a:spcAft>
              <a:buSzPts val="2400"/>
              <a:buFont typeface="Lexend"/>
              <a:buNone/>
              <a:defRPr sz="2400" b="1">
                <a:latin typeface="Lexend"/>
                <a:ea typeface="Lexend"/>
                <a:cs typeface="Lexend"/>
                <a:sym typeface="Lexend"/>
              </a:defRPr>
            </a:lvl9pPr>
          </a:lstStyle>
          <a:p>
            <a:endParaRPr/>
          </a:p>
        </p:txBody>
      </p:sp>
      <p:sp>
        <p:nvSpPr>
          <p:cNvPr id="333" name="Google Shape;333;p43"/>
          <p:cNvSpPr txBox="1">
            <a:spLocks noGrp="1"/>
          </p:cNvSpPr>
          <p:nvPr>
            <p:ph type="body" idx="16"/>
          </p:nvPr>
        </p:nvSpPr>
        <p:spPr>
          <a:xfrm>
            <a:off x="11119451" y="5978250"/>
            <a:ext cx="2852700" cy="3366900"/>
          </a:xfrm>
          <a:prstGeom prst="rect">
            <a:avLst/>
          </a:prstGeom>
        </p:spPr>
        <p:txBody>
          <a:bodyPr spcFirstLastPara="1" wrap="square" lIns="0" tIns="0" rIns="0" bIns="0" anchor="t" anchorCtr="0">
            <a:noAutofit/>
          </a:bodyPr>
          <a:lstStyle>
            <a:lvl1pPr marL="457200" lvl="0" indent="-342900" rtl="0">
              <a:lnSpc>
                <a:spcPct val="115000"/>
              </a:lnSpc>
              <a:spcBef>
                <a:spcPts val="0"/>
              </a:spcBef>
              <a:spcAft>
                <a:spcPts val="0"/>
              </a:spcAft>
              <a:buSzPts val="1800"/>
              <a:buFont typeface="Lexend"/>
              <a:buChar char="●"/>
              <a:defRPr sz="1800">
                <a:latin typeface="Lexend"/>
                <a:ea typeface="Lexend"/>
                <a:cs typeface="Lexend"/>
                <a:sym typeface="Lexend"/>
              </a:defRPr>
            </a:lvl1pPr>
            <a:lvl2pPr marL="914400" lvl="1" indent="-342900" rtl="0">
              <a:lnSpc>
                <a:spcPct val="115000"/>
              </a:lnSpc>
              <a:spcBef>
                <a:spcPts val="1200"/>
              </a:spcBef>
              <a:spcAft>
                <a:spcPts val="0"/>
              </a:spcAft>
              <a:buSzPts val="1800"/>
              <a:buFont typeface="Lexend"/>
              <a:buChar char="‒"/>
              <a:defRPr sz="1800">
                <a:latin typeface="Lexend"/>
                <a:ea typeface="Lexend"/>
                <a:cs typeface="Lexend"/>
                <a:sym typeface="Lexend"/>
              </a:defRPr>
            </a:lvl2pPr>
            <a:lvl3pPr marL="1371600" lvl="2" indent="-342900" rtl="0">
              <a:lnSpc>
                <a:spcPct val="115000"/>
              </a:lnSpc>
              <a:spcBef>
                <a:spcPts val="1200"/>
              </a:spcBef>
              <a:spcAft>
                <a:spcPts val="0"/>
              </a:spcAft>
              <a:buSzPts val="1800"/>
              <a:buFont typeface="Lexend"/>
              <a:buChar char="‒"/>
              <a:defRPr sz="1800">
                <a:latin typeface="Lexend"/>
                <a:ea typeface="Lexend"/>
                <a:cs typeface="Lexend"/>
                <a:sym typeface="Lexend"/>
              </a:defRPr>
            </a:lvl3pPr>
            <a:lvl4pPr marL="1828800" lvl="3" indent="-342900" rtl="0">
              <a:lnSpc>
                <a:spcPct val="115000"/>
              </a:lnSpc>
              <a:spcBef>
                <a:spcPts val="1200"/>
              </a:spcBef>
              <a:spcAft>
                <a:spcPts val="0"/>
              </a:spcAft>
              <a:buSzPts val="1800"/>
              <a:buFont typeface="Lexend"/>
              <a:buChar char="‒"/>
              <a:defRPr sz="1800">
                <a:latin typeface="Lexend"/>
                <a:ea typeface="Lexend"/>
                <a:cs typeface="Lexend"/>
                <a:sym typeface="Lexend"/>
              </a:defRPr>
            </a:lvl4pPr>
            <a:lvl5pPr marL="2286000" lvl="4" indent="-342900" rtl="0">
              <a:lnSpc>
                <a:spcPct val="115000"/>
              </a:lnSpc>
              <a:spcBef>
                <a:spcPts val="1200"/>
              </a:spcBef>
              <a:spcAft>
                <a:spcPts val="0"/>
              </a:spcAft>
              <a:buSzPts val="1800"/>
              <a:buFont typeface="Lexend"/>
              <a:buChar char="‒"/>
              <a:defRPr sz="1800">
                <a:latin typeface="Lexend"/>
                <a:ea typeface="Lexend"/>
                <a:cs typeface="Lexend"/>
                <a:sym typeface="Lexend"/>
              </a:defRPr>
            </a:lvl5pPr>
            <a:lvl6pPr marL="2743200" lvl="5" indent="-342900" rtl="0">
              <a:lnSpc>
                <a:spcPct val="115000"/>
              </a:lnSpc>
              <a:spcBef>
                <a:spcPts val="1200"/>
              </a:spcBef>
              <a:spcAft>
                <a:spcPts val="0"/>
              </a:spcAft>
              <a:buSzPts val="1800"/>
              <a:buFont typeface="Lexend"/>
              <a:buChar char="‒"/>
              <a:defRPr sz="1800">
                <a:latin typeface="Lexend"/>
                <a:ea typeface="Lexend"/>
                <a:cs typeface="Lexend"/>
                <a:sym typeface="Lexend"/>
              </a:defRPr>
            </a:lvl6pPr>
            <a:lvl7pPr marL="3200400" lvl="6" indent="-342900" rtl="0">
              <a:lnSpc>
                <a:spcPct val="115000"/>
              </a:lnSpc>
              <a:spcBef>
                <a:spcPts val="1200"/>
              </a:spcBef>
              <a:spcAft>
                <a:spcPts val="0"/>
              </a:spcAft>
              <a:buSzPts val="1800"/>
              <a:buFont typeface="Lexend"/>
              <a:buChar char="‒"/>
              <a:defRPr sz="1800">
                <a:latin typeface="Lexend"/>
                <a:ea typeface="Lexend"/>
                <a:cs typeface="Lexend"/>
                <a:sym typeface="Lexend"/>
              </a:defRPr>
            </a:lvl7pPr>
            <a:lvl8pPr marL="3657600" lvl="7" indent="-342900" rtl="0">
              <a:lnSpc>
                <a:spcPct val="115000"/>
              </a:lnSpc>
              <a:spcBef>
                <a:spcPts val="1200"/>
              </a:spcBef>
              <a:spcAft>
                <a:spcPts val="0"/>
              </a:spcAft>
              <a:buSzPts val="1800"/>
              <a:buFont typeface="Lexend"/>
              <a:buChar char="‒"/>
              <a:defRPr sz="1800">
                <a:latin typeface="Lexend"/>
                <a:ea typeface="Lexend"/>
                <a:cs typeface="Lexend"/>
                <a:sym typeface="Lexend"/>
              </a:defRPr>
            </a:lvl8pPr>
            <a:lvl9pPr marL="4114800" lvl="8" indent="-342900" rtl="0">
              <a:lnSpc>
                <a:spcPct val="115000"/>
              </a:lnSpc>
              <a:spcBef>
                <a:spcPts val="1200"/>
              </a:spcBef>
              <a:spcAft>
                <a:spcPts val="1200"/>
              </a:spcAft>
              <a:buSzPts val="1800"/>
              <a:buFont typeface="Lexend"/>
              <a:buChar char="‒"/>
              <a:defRPr sz="1800">
                <a:latin typeface="Lexend"/>
                <a:ea typeface="Lexend"/>
                <a:cs typeface="Lexend"/>
                <a:sym typeface="Lexend"/>
              </a:defRPr>
            </a:lvl9pPr>
          </a:lstStyle>
          <a:p>
            <a:endParaRPr/>
          </a:p>
        </p:txBody>
      </p:sp>
      <p:sp>
        <p:nvSpPr>
          <p:cNvPr id="334" name="Google Shape;334;p43"/>
          <p:cNvSpPr txBox="1">
            <a:spLocks noGrp="1"/>
          </p:cNvSpPr>
          <p:nvPr>
            <p:ph type="subTitle" idx="17"/>
          </p:nvPr>
        </p:nvSpPr>
        <p:spPr>
          <a:xfrm>
            <a:off x="11119451" y="4911450"/>
            <a:ext cx="2852700" cy="914400"/>
          </a:xfrm>
          <a:prstGeom prst="rect">
            <a:avLst/>
          </a:prstGeom>
        </p:spPr>
        <p:txBody>
          <a:bodyPr spcFirstLastPara="1" wrap="square" lIns="0" tIns="0" rIns="0" bIns="0" anchor="b" anchorCtr="0">
            <a:noAutofit/>
          </a:bodyPr>
          <a:lstStyle>
            <a:lvl1pPr lvl="0" rtl="0">
              <a:spcBef>
                <a:spcPts val="0"/>
              </a:spcBef>
              <a:spcAft>
                <a:spcPts val="0"/>
              </a:spcAft>
              <a:buSzPts val="2400"/>
              <a:buNone/>
              <a:defRPr sz="2400" b="1"/>
            </a:lvl1pPr>
            <a:lvl2pPr lvl="1" rtl="0">
              <a:spcBef>
                <a:spcPts val="0"/>
              </a:spcBef>
              <a:spcAft>
                <a:spcPts val="0"/>
              </a:spcAft>
              <a:buSzPts val="2400"/>
              <a:buFont typeface="Lexend"/>
              <a:buNone/>
              <a:defRPr sz="2400" b="1">
                <a:latin typeface="Lexend"/>
                <a:ea typeface="Lexend"/>
                <a:cs typeface="Lexend"/>
                <a:sym typeface="Lexend"/>
              </a:defRPr>
            </a:lvl2pPr>
            <a:lvl3pPr lvl="2" rtl="0">
              <a:spcBef>
                <a:spcPts val="0"/>
              </a:spcBef>
              <a:spcAft>
                <a:spcPts val="0"/>
              </a:spcAft>
              <a:buSzPts val="2400"/>
              <a:buFont typeface="Lexend"/>
              <a:buNone/>
              <a:defRPr sz="2400" b="1">
                <a:latin typeface="Lexend"/>
                <a:ea typeface="Lexend"/>
                <a:cs typeface="Lexend"/>
                <a:sym typeface="Lexend"/>
              </a:defRPr>
            </a:lvl3pPr>
            <a:lvl4pPr lvl="3" rtl="0">
              <a:spcBef>
                <a:spcPts val="0"/>
              </a:spcBef>
              <a:spcAft>
                <a:spcPts val="0"/>
              </a:spcAft>
              <a:buSzPts val="2400"/>
              <a:buFont typeface="Lexend"/>
              <a:buNone/>
              <a:defRPr sz="2400" b="1">
                <a:latin typeface="Lexend"/>
                <a:ea typeface="Lexend"/>
                <a:cs typeface="Lexend"/>
                <a:sym typeface="Lexend"/>
              </a:defRPr>
            </a:lvl4pPr>
            <a:lvl5pPr lvl="4" rtl="0">
              <a:spcBef>
                <a:spcPts val="0"/>
              </a:spcBef>
              <a:spcAft>
                <a:spcPts val="0"/>
              </a:spcAft>
              <a:buSzPts val="2400"/>
              <a:buFont typeface="Lexend"/>
              <a:buNone/>
              <a:defRPr sz="2400" b="1">
                <a:latin typeface="Lexend"/>
                <a:ea typeface="Lexend"/>
                <a:cs typeface="Lexend"/>
                <a:sym typeface="Lexend"/>
              </a:defRPr>
            </a:lvl5pPr>
            <a:lvl6pPr lvl="5" rtl="0">
              <a:spcBef>
                <a:spcPts val="0"/>
              </a:spcBef>
              <a:spcAft>
                <a:spcPts val="0"/>
              </a:spcAft>
              <a:buSzPts val="2400"/>
              <a:buFont typeface="Lexend"/>
              <a:buNone/>
              <a:defRPr sz="2400" b="1">
                <a:latin typeface="Lexend"/>
                <a:ea typeface="Lexend"/>
                <a:cs typeface="Lexend"/>
                <a:sym typeface="Lexend"/>
              </a:defRPr>
            </a:lvl6pPr>
            <a:lvl7pPr lvl="6" rtl="0">
              <a:spcBef>
                <a:spcPts val="0"/>
              </a:spcBef>
              <a:spcAft>
                <a:spcPts val="0"/>
              </a:spcAft>
              <a:buSzPts val="2400"/>
              <a:buFont typeface="Lexend"/>
              <a:buNone/>
              <a:defRPr sz="2400" b="1">
                <a:latin typeface="Lexend"/>
                <a:ea typeface="Lexend"/>
                <a:cs typeface="Lexend"/>
                <a:sym typeface="Lexend"/>
              </a:defRPr>
            </a:lvl7pPr>
            <a:lvl8pPr lvl="7" rtl="0">
              <a:spcBef>
                <a:spcPts val="0"/>
              </a:spcBef>
              <a:spcAft>
                <a:spcPts val="0"/>
              </a:spcAft>
              <a:buSzPts val="2400"/>
              <a:buFont typeface="Lexend"/>
              <a:buNone/>
              <a:defRPr sz="2400" b="1">
                <a:latin typeface="Lexend"/>
                <a:ea typeface="Lexend"/>
                <a:cs typeface="Lexend"/>
                <a:sym typeface="Lexend"/>
              </a:defRPr>
            </a:lvl8pPr>
            <a:lvl9pPr lvl="8" rtl="0">
              <a:spcBef>
                <a:spcPts val="0"/>
              </a:spcBef>
              <a:spcAft>
                <a:spcPts val="0"/>
              </a:spcAft>
              <a:buSzPts val="2400"/>
              <a:buFont typeface="Lexend"/>
              <a:buNone/>
              <a:defRPr sz="2400" b="1">
                <a:latin typeface="Lexend"/>
                <a:ea typeface="Lexend"/>
                <a:cs typeface="Lexend"/>
                <a:sym typeface="Lexend"/>
              </a:defRPr>
            </a:lvl9pPr>
          </a:lstStyle>
          <a:p>
            <a:endParaRPr/>
          </a:p>
        </p:txBody>
      </p:sp>
      <p:sp>
        <p:nvSpPr>
          <p:cNvPr id="335" name="Google Shape;335;p43"/>
          <p:cNvSpPr txBox="1">
            <a:spLocks noGrp="1"/>
          </p:cNvSpPr>
          <p:nvPr>
            <p:ph type="body" idx="18"/>
          </p:nvPr>
        </p:nvSpPr>
        <p:spPr>
          <a:xfrm>
            <a:off x="14521150" y="5978250"/>
            <a:ext cx="2852700" cy="3366900"/>
          </a:xfrm>
          <a:prstGeom prst="rect">
            <a:avLst/>
          </a:prstGeom>
        </p:spPr>
        <p:txBody>
          <a:bodyPr spcFirstLastPara="1" wrap="square" lIns="0" tIns="0" rIns="0" bIns="0" anchor="t" anchorCtr="0">
            <a:noAutofit/>
          </a:bodyPr>
          <a:lstStyle>
            <a:lvl1pPr marL="457200" lvl="0" indent="-342900" rtl="0">
              <a:lnSpc>
                <a:spcPct val="115000"/>
              </a:lnSpc>
              <a:spcBef>
                <a:spcPts val="0"/>
              </a:spcBef>
              <a:spcAft>
                <a:spcPts val="0"/>
              </a:spcAft>
              <a:buSzPts val="1800"/>
              <a:buFont typeface="Lexend"/>
              <a:buChar char="●"/>
              <a:defRPr sz="1800">
                <a:latin typeface="Lexend"/>
                <a:ea typeface="Lexend"/>
                <a:cs typeface="Lexend"/>
                <a:sym typeface="Lexend"/>
              </a:defRPr>
            </a:lvl1pPr>
            <a:lvl2pPr marL="914400" lvl="1" indent="-342900" rtl="0">
              <a:lnSpc>
                <a:spcPct val="115000"/>
              </a:lnSpc>
              <a:spcBef>
                <a:spcPts val="1200"/>
              </a:spcBef>
              <a:spcAft>
                <a:spcPts val="0"/>
              </a:spcAft>
              <a:buSzPts val="1800"/>
              <a:buFont typeface="Lexend"/>
              <a:buChar char="‒"/>
              <a:defRPr sz="1800">
                <a:latin typeface="Lexend"/>
                <a:ea typeface="Lexend"/>
                <a:cs typeface="Lexend"/>
                <a:sym typeface="Lexend"/>
              </a:defRPr>
            </a:lvl2pPr>
            <a:lvl3pPr marL="1371600" lvl="2" indent="-342900" rtl="0">
              <a:lnSpc>
                <a:spcPct val="115000"/>
              </a:lnSpc>
              <a:spcBef>
                <a:spcPts val="1200"/>
              </a:spcBef>
              <a:spcAft>
                <a:spcPts val="0"/>
              </a:spcAft>
              <a:buSzPts val="1800"/>
              <a:buFont typeface="Lexend"/>
              <a:buChar char="‒"/>
              <a:defRPr sz="1800">
                <a:latin typeface="Lexend"/>
                <a:ea typeface="Lexend"/>
                <a:cs typeface="Lexend"/>
                <a:sym typeface="Lexend"/>
              </a:defRPr>
            </a:lvl3pPr>
            <a:lvl4pPr marL="1828800" lvl="3" indent="-342900" rtl="0">
              <a:lnSpc>
                <a:spcPct val="115000"/>
              </a:lnSpc>
              <a:spcBef>
                <a:spcPts val="1200"/>
              </a:spcBef>
              <a:spcAft>
                <a:spcPts val="0"/>
              </a:spcAft>
              <a:buSzPts val="1800"/>
              <a:buFont typeface="Lexend"/>
              <a:buChar char="‒"/>
              <a:defRPr sz="1800">
                <a:latin typeface="Lexend"/>
                <a:ea typeface="Lexend"/>
                <a:cs typeface="Lexend"/>
                <a:sym typeface="Lexend"/>
              </a:defRPr>
            </a:lvl4pPr>
            <a:lvl5pPr marL="2286000" lvl="4" indent="-342900" rtl="0">
              <a:lnSpc>
                <a:spcPct val="115000"/>
              </a:lnSpc>
              <a:spcBef>
                <a:spcPts val="1200"/>
              </a:spcBef>
              <a:spcAft>
                <a:spcPts val="0"/>
              </a:spcAft>
              <a:buSzPts val="1800"/>
              <a:buFont typeface="Lexend"/>
              <a:buChar char="‒"/>
              <a:defRPr sz="1800">
                <a:latin typeface="Lexend"/>
                <a:ea typeface="Lexend"/>
                <a:cs typeface="Lexend"/>
                <a:sym typeface="Lexend"/>
              </a:defRPr>
            </a:lvl5pPr>
            <a:lvl6pPr marL="2743200" lvl="5" indent="-342900" rtl="0">
              <a:lnSpc>
                <a:spcPct val="115000"/>
              </a:lnSpc>
              <a:spcBef>
                <a:spcPts val="1200"/>
              </a:spcBef>
              <a:spcAft>
                <a:spcPts val="0"/>
              </a:spcAft>
              <a:buSzPts val="1800"/>
              <a:buFont typeface="Lexend"/>
              <a:buChar char="‒"/>
              <a:defRPr sz="1800">
                <a:latin typeface="Lexend"/>
                <a:ea typeface="Lexend"/>
                <a:cs typeface="Lexend"/>
                <a:sym typeface="Lexend"/>
              </a:defRPr>
            </a:lvl6pPr>
            <a:lvl7pPr marL="3200400" lvl="6" indent="-342900" rtl="0">
              <a:lnSpc>
                <a:spcPct val="115000"/>
              </a:lnSpc>
              <a:spcBef>
                <a:spcPts val="1200"/>
              </a:spcBef>
              <a:spcAft>
                <a:spcPts val="0"/>
              </a:spcAft>
              <a:buSzPts val="1800"/>
              <a:buFont typeface="Lexend"/>
              <a:buChar char="‒"/>
              <a:defRPr sz="1800">
                <a:latin typeface="Lexend"/>
                <a:ea typeface="Lexend"/>
                <a:cs typeface="Lexend"/>
                <a:sym typeface="Lexend"/>
              </a:defRPr>
            </a:lvl7pPr>
            <a:lvl8pPr marL="3657600" lvl="7" indent="-342900" rtl="0">
              <a:lnSpc>
                <a:spcPct val="115000"/>
              </a:lnSpc>
              <a:spcBef>
                <a:spcPts val="1200"/>
              </a:spcBef>
              <a:spcAft>
                <a:spcPts val="0"/>
              </a:spcAft>
              <a:buSzPts val="1800"/>
              <a:buFont typeface="Lexend"/>
              <a:buChar char="‒"/>
              <a:defRPr sz="1800">
                <a:latin typeface="Lexend"/>
                <a:ea typeface="Lexend"/>
                <a:cs typeface="Lexend"/>
                <a:sym typeface="Lexend"/>
              </a:defRPr>
            </a:lvl8pPr>
            <a:lvl9pPr marL="4114800" lvl="8" indent="-342900" rtl="0">
              <a:lnSpc>
                <a:spcPct val="115000"/>
              </a:lnSpc>
              <a:spcBef>
                <a:spcPts val="1200"/>
              </a:spcBef>
              <a:spcAft>
                <a:spcPts val="1200"/>
              </a:spcAft>
              <a:buSzPts val="1800"/>
              <a:buFont typeface="Lexend"/>
              <a:buChar char="‒"/>
              <a:defRPr sz="1800">
                <a:latin typeface="Lexend"/>
                <a:ea typeface="Lexend"/>
                <a:cs typeface="Lexend"/>
                <a:sym typeface="Lexend"/>
              </a:defRPr>
            </a:lvl9pPr>
          </a:lstStyle>
          <a:p>
            <a:endParaRPr/>
          </a:p>
        </p:txBody>
      </p:sp>
      <p:sp>
        <p:nvSpPr>
          <p:cNvPr id="336" name="Google Shape;336;p43"/>
          <p:cNvSpPr txBox="1">
            <a:spLocks noGrp="1"/>
          </p:cNvSpPr>
          <p:nvPr>
            <p:ph type="subTitle" idx="19"/>
          </p:nvPr>
        </p:nvSpPr>
        <p:spPr>
          <a:xfrm>
            <a:off x="14521150" y="4911450"/>
            <a:ext cx="2852700" cy="914400"/>
          </a:xfrm>
          <a:prstGeom prst="rect">
            <a:avLst/>
          </a:prstGeom>
        </p:spPr>
        <p:txBody>
          <a:bodyPr spcFirstLastPara="1" wrap="square" lIns="0" tIns="0" rIns="0" bIns="0" anchor="b" anchorCtr="0">
            <a:noAutofit/>
          </a:bodyPr>
          <a:lstStyle>
            <a:lvl1pPr lvl="0" rtl="0">
              <a:spcBef>
                <a:spcPts val="0"/>
              </a:spcBef>
              <a:spcAft>
                <a:spcPts val="0"/>
              </a:spcAft>
              <a:buSzPts val="2400"/>
              <a:buNone/>
              <a:defRPr sz="2400" b="1"/>
            </a:lvl1pPr>
            <a:lvl2pPr lvl="1" rtl="0">
              <a:spcBef>
                <a:spcPts val="0"/>
              </a:spcBef>
              <a:spcAft>
                <a:spcPts val="0"/>
              </a:spcAft>
              <a:buSzPts val="2400"/>
              <a:buFont typeface="Lexend"/>
              <a:buNone/>
              <a:defRPr sz="2400" b="1">
                <a:latin typeface="Lexend"/>
                <a:ea typeface="Lexend"/>
                <a:cs typeface="Lexend"/>
                <a:sym typeface="Lexend"/>
              </a:defRPr>
            </a:lvl2pPr>
            <a:lvl3pPr lvl="2" rtl="0">
              <a:spcBef>
                <a:spcPts val="0"/>
              </a:spcBef>
              <a:spcAft>
                <a:spcPts val="0"/>
              </a:spcAft>
              <a:buSzPts val="2400"/>
              <a:buFont typeface="Lexend"/>
              <a:buNone/>
              <a:defRPr sz="2400" b="1">
                <a:latin typeface="Lexend"/>
                <a:ea typeface="Lexend"/>
                <a:cs typeface="Lexend"/>
                <a:sym typeface="Lexend"/>
              </a:defRPr>
            </a:lvl3pPr>
            <a:lvl4pPr lvl="3" rtl="0">
              <a:spcBef>
                <a:spcPts val="0"/>
              </a:spcBef>
              <a:spcAft>
                <a:spcPts val="0"/>
              </a:spcAft>
              <a:buSzPts val="2400"/>
              <a:buFont typeface="Lexend"/>
              <a:buNone/>
              <a:defRPr sz="2400" b="1">
                <a:latin typeface="Lexend"/>
                <a:ea typeface="Lexend"/>
                <a:cs typeface="Lexend"/>
                <a:sym typeface="Lexend"/>
              </a:defRPr>
            </a:lvl4pPr>
            <a:lvl5pPr lvl="4" rtl="0">
              <a:spcBef>
                <a:spcPts val="0"/>
              </a:spcBef>
              <a:spcAft>
                <a:spcPts val="0"/>
              </a:spcAft>
              <a:buSzPts val="2400"/>
              <a:buFont typeface="Lexend"/>
              <a:buNone/>
              <a:defRPr sz="2400" b="1">
                <a:latin typeface="Lexend"/>
                <a:ea typeface="Lexend"/>
                <a:cs typeface="Lexend"/>
                <a:sym typeface="Lexend"/>
              </a:defRPr>
            </a:lvl5pPr>
            <a:lvl6pPr lvl="5" rtl="0">
              <a:spcBef>
                <a:spcPts val="0"/>
              </a:spcBef>
              <a:spcAft>
                <a:spcPts val="0"/>
              </a:spcAft>
              <a:buSzPts val="2400"/>
              <a:buFont typeface="Lexend"/>
              <a:buNone/>
              <a:defRPr sz="2400" b="1">
                <a:latin typeface="Lexend"/>
                <a:ea typeface="Lexend"/>
                <a:cs typeface="Lexend"/>
                <a:sym typeface="Lexend"/>
              </a:defRPr>
            </a:lvl6pPr>
            <a:lvl7pPr lvl="6" rtl="0">
              <a:spcBef>
                <a:spcPts val="0"/>
              </a:spcBef>
              <a:spcAft>
                <a:spcPts val="0"/>
              </a:spcAft>
              <a:buSzPts val="2400"/>
              <a:buFont typeface="Lexend"/>
              <a:buNone/>
              <a:defRPr sz="2400" b="1">
                <a:latin typeface="Lexend"/>
                <a:ea typeface="Lexend"/>
                <a:cs typeface="Lexend"/>
                <a:sym typeface="Lexend"/>
              </a:defRPr>
            </a:lvl7pPr>
            <a:lvl8pPr lvl="7" rtl="0">
              <a:spcBef>
                <a:spcPts val="0"/>
              </a:spcBef>
              <a:spcAft>
                <a:spcPts val="0"/>
              </a:spcAft>
              <a:buSzPts val="2400"/>
              <a:buFont typeface="Lexend"/>
              <a:buNone/>
              <a:defRPr sz="2400" b="1">
                <a:latin typeface="Lexend"/>
                <a:ea typeface="Lexend"/>
                <a:cs typeface="Lexend"/>
                <a:sym typeface="Lexend"/>
              </a:defRPr>
            </a:lvl8pPr>
            <a:lvl9pPr lvl="8" rtl="0">
              <a:spcBef>
                <a:spcPts val="0"/>
              </a:spcBef>
              <a:spcAft>
                <a:spcPts val="0"/>
              </a:spcAft>
              <a:buSzPts val="2400"/>
              <a:buFont typeface="Lexend"/>
              <a:buNone/>
              <a:defRPr sz="2400" b="1">
                <a:latin typeface="Lexend"/>
                <a:ea typeface="Lexend"/>
                <a:cs typeface="Lexend"/>
                <a:sym typeface="Lexend"/>
              </a:defRPr>
            </a:lvl9pPr>
          </a:lstStyle>
          <a:p>
            <a:endParaRPr/>
          </a:p>
        </p:txBody>
      </p:sp>
      <p:sp>
        <p:nvSpPr>
          <p:cNvPr id="337" name="Google Shape;337;p43"/>
          <p:cNvSpPr/>
          <p:nvPr/>
        </p:nvSpPr>
        <p:spPr>
          <a:xfrm>
            <a:off x="0" y="0"/>
            <a:ext cx="146400" cy="10287000"/>
          </a:xfrm>
          <a:prstGeom prst="rect">
            <a:avLst/>
          </a:prstGeom>
          <a:gradFill>
            <a:gsLst>
              <a:gs pos="0">
                <a:schemeClr val="accent3"/>
              </a:gs>
              <a:gs pos="17000">
                <a:schemeClr val="accent3"/>
              </a:gs>
              <a:gs pos="45000">
                <a:schemeClr val="accent2"/>
              </a:gs>
              <a:gs pos="85000">
                <a:schemeClr val="accent1"/>
              </a:gs>
              <a:gs pos="100000">
                <a:schemeClr val="accent1"/>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ontent 4 Stats">
  <p:cSld name="Four Stats">
    <p:spTree>
      <p:nvGrpSpPr>
        <p:cNvPr id="1" name="Shape 338"/>
        <p:cNvGrpSpPr/>
        <p:nvPr/>
      </p:nvGrpSpPr>
      <p:grpSpPr>
        <a:xfrm>
          <a:off x="0" y="0"/>
          <a:ext cx="0" cy="0"/>
          <a:chOff x="0" y="0"/>
          <a:chExt cx="0" cy="0"/>
        </a:xfrm>
      </p:grpSpPr>
      <p:sp>
        <p:nvSpPr>
          <p:cNvPr id="339" name="Google Shape;339;p44"/>
          <p:cNvSpPr txBox="1">
            <a:spLocks noGrp="1"/>
          </p:cNvSpPr>
          <p:nvPr>
            <p:ph type="title"/>
          </p:nvPr>
        </p:nvSpPr>
        <p:spPr>
          <a:xfrm>
            <a:off x="914400" y="914400"/>
            <a:ext cx="16459200" cy="630900"/>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a:endParaRPr/>
          </a:p>
        </p:txBody>
      </p:sp>
      <p:sp>
        <p:nvSpPr>
          <p:cNvPr id="340" name="Google Shape;340;p44"/>
          <p:cNvSpPr txBox="1">
            <a:spLocks noGrp="1"/>
          </p:cNvSpPr>
          <p:nvPr>
            <p:ph type="body" idx="1"/>
          </p:nvPr>
        </p:nvSpPr>
        <p:spPr>
          <a:xfrm>
            <a:off x="914425" y="6853163"/>
            <a:ext cx="3703200" cy="2519400"/>
          </a:xfrm>
          <a:prstGeom prst="rect">
            <a:avLst/>
          </a:prstGeom>
        </p:spPr>
        <p:txBody>
          <a:bodyPr spcFirstLastPara="1" wrap="square" lIns="0" tIns="0" rIns="0" bIns="0" anchor="t" anchorCtr="0">
            <a:noAutofit/>
          </a:bodyPr>
          <a:lstStyle>
            <a:lvl1pPr marL="457200" lvl="0" indent="-381000" rtl="0">
              <a:lnSpc>
                <a:spcPct val="115000"/>
              </a:lnSpc>
              <a:spcBef>
                <a:spcPts val="0"/>
              </a:spcBef>
              <a:spcAft>
                <a:spcPts val="0"/>
              </a:spcAft>
              <a:buSzPts val="2400"/>
              <a:buFont typeface="Lexend"/>
              <a:buChar char="●"/>
              <a:defRPr sz="2400">
                <a:latin typeface="Lexend"/>
                <a:ea typeface="Lexend"/>
                <a:cs typeface="Lexend"/>
                <a:sym typeface="Lexend"/>
              </a:defRPr>
            </a:lvl1pPr>
            <a:lvl2pPr marL="914400" lvl="1" indent="-381000" rtl="0">
              <a:lnSpc>
                <a:spcPct val="115000"/>
              </a:lnSpc>
              <a:spcBef>
                <a:spcPts val="1200"/>
              </a:spcBef>
              <a:spcAft>
                <a:spcPts val="0"/>
              </a:spcAft>
              <a:buSzPts val="2400"/>
              <a:buFont typeface="Lexend"/>
              <a:buChar char="‒"/>
              <a:defRPr sz="2400">
                <a:latin typeface="Lexend"/>
                <a:ea typeface="Lexend"/>
                <a:cs typeface="Lexend"/>
                <a:sym typeface="Lexend"/>
              </a:defRPr>
            </a:lvl2pPr>
            <a:lvl3pPr marL="1371600" lvl="2" indent="-381000" rtl="0">
              <a:lnSpc>
                <a:spcPct val="115000"/>
              </a:lnSpc>
              <a:spcBef>
                <a:spcPts val="1200"/>
              </a:spcBef>
              <a:spcAft>
                <a:spcPts val="0"/>
              </a:spcAft>
              <a:buSzPts val="2400"/>
              <a:buFont typeface="Lexend"/>
              <a:buChar char="‒"/>
              <a:defRPr sz="2400">
                <a:latin typeface="Lexend"/>
                <a:ea typeface="Lexend"/>
                <a:cs typeface="Lexend"/>
                <a:sym typeface="Lexend"/>
              </a:defRPr>
            </a:lvl3pPr>
            <a:lvl4pPr marL="1828800" lvl="3" indent="-381000" rtl="0">
              <a:lnSpc>
                <a:spcPct val="115000"/>
              </a:lnSpc>
              <a:spcBef>
                <a:spcPts val="1200"/>
              </a:spcBef>
              <a:spcAft>
                <a:spcPts val="0"/>
              </a:spcAft>
              <a:buSzPts val="2400"/>
              <a:buFont typeface="Lexend"/>
              <a:buChar char="‒"/>
              <a:defRPr sz="2400">
                <a:latin typeface="Lexend"/>
                <a:ea typeface="Lexend"/>
                <a:cs typeface="Lexend"/>
                <a:sym typeface="Lexend"/>
              </a:defRPr>
            </a:lvl4pPr>
            <a:lvl5pPr marL="2286000" lvl="4" indent="-381000" rtl="0">
              <a:lnSpc>
                <a:spcPct val="115000"/>
              </a:lnSpc>
              <a:spcBef>
                <a:spcPts val="1200"/>
              </a:spcBef>
              <a:spcAft>
                <a:spcPts val="0"/>
              </a:spcAft>
              <a:buSzPts val="2400"/>
              <a:buFont typeface="Lexend"/>
              <a:buChar char="‒"/>
              <a:defRPr sz="2400">
                <a:latin typeface="Lexend"/>
                <a:ea typeface="Lexend"/>
                <a:cs typeface="Lexend"/>
                <a:sym typeface="Lexend"/>
              </a:defRPr>
            </a:lvl5pPr>
            <a:lvl6pPr marL="2743200" lvl="5" indent="-381000" rtl="0">
              <a:lnSpc>
                <a:spcPct val="115000"/>
              </a:lnSpc>
              <a:spcBef>
                <a:spcPts val="1200"/>
              </a:spcBef>
              <a:spcAft>
                <a:spcPts val="0"/>
              </a:spcAft>
              <a:buSzPts val="2400"/>
              <a:buFont typeface="Lexend"/>
              <a:buChar char="‒"/>
              <a:defRPr sz="2400">
                <a:latin typeface="Lexend"/>
                <a:ea typeface="Lexend"/>
                <a:cs typeface="Lexend"/>
                <a:sym typeface="Lexend"/>
              </a:defRPr>
            </a:lvl6pPr>
            <a:lvl7pPr marL="3200400" lvl="6" indent="-381000" rtl="0">
              <a:lnSpc>
                <a:spcPct val="115000"/>
              </a:lnSpc>
              <a:spcBef>
                <a:spcPts val="1200"/>
              </a:spcBef>
              <a:spcAft>
                <a:spcPts val="0"/>
              </a:spcAft>
              <a:buSzPts val="2400"/>
              <a:buFont typeface="Lexend"/>
              <a:buChar char="‒"/>
              <a:defRPr sz="2400">
                <a:latin typeface="Lexend"/>
                <a:ea typeface="Lexend"/>
                <a:cs typeface="Lexend"/>
                <a:sym typeface="Lexend"/>
              </a:defRPr>
            </a:lvl7pPr>
            <a:lvl8pPr marL="3657600" lvl="7" indent="-381000" rtl="0">
              <a:lnSpc>
                <a:spcPct val="115000"/>
              </a:lnSpc>
              <a:spcBef>
                <a:spcPts val="1200"/>
              </a:spcBef>
              <a:spcAft>
                <a:spcPts val="0"/>
              </a:spcAft>
              <a:buSzPts val="2400"/>
              <a:buFont typeface="Lexend"/>
              <a:buChar char="‒"/>
              <a:defRPr sz="2400">
                <a:latin typeface="Lexend"/>
                <a:ea typeface="Lexend"/>
                <a:cs typeface="Lexend"/>
                <a:sym typeface="Lexend"/>
              </a:defRPr>
            </a:lvl8pPr>
            <a:lvl9pPr marL="4114800" lvl="8" indent="-381000" rtl="0">
              <a:lnSpc>
                <a:spcPct val="115000"/>
              </a:lnSpc>
              <a:spcBef>
                <a:spcPts val="1200"/>
              </a:spcBef>
              <a:spcAft>
                <a:spcPts val="1200"/>
              </a:spcAft>
              <a:buSzPts val="2400"/>
              <a:buFont typeface="Lexend"/>
              <a:buChar char="‒"/>
              <a:defRPr sz="2400">
                <a:latin typeface="Lexend"/>
                <a:ea typeface="Lexend"/>
                <a:cs typeface="Lexend"/>
                <a:sym typeface="Lexend"/>
              </a:defRPr>
            </a:lvl9pPr>
          </a:lstStyle>
          <a:p>
            <a:endParaRPr/>
          </a:p>
        </p:txBody>
      </p:sp>
      <p:sp>
        <p:nvSpPr>
          <p:cNvPr id="341" name="Google Shape;341;p44"/>
          <p:cNvSpPr txBox="1">
            <a:spLocks noGrp="1"/>
          </p:cNvSpPr>
          <p:nvPr>
            <p:ph type="subTitle" idx="2"/>
          </p:nvPr>
        </p:nvSpPr>
        <p:spPr>
          <a:xfrm>
            <a:off x="914350" y="5637300"/>
            <a:ext cx="3703200" cy="6858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42" name="Google Shape;342;p44"/>
          <p:cNvSpPr txBox="1">
            <a:spLocks noGrp="1"/>
          </p:cNvSpPr>
          <p:nvPr>
            <p:ph type="body" idx="3"/>
          </p:nvPr>
        </p:nvSpPr>
        <p:spPr>
          <a:xfrm>
            <a:off x="5166425" y="6841400"/>
            <a:ext cx="3703200" cy="2519400"/>
          </a:xfrm>
          <a:prstGeom prst="rect">
            <a:avLst/>
          </a:prstGeom>
        </p:spPr>
        <p:txBody>
          <a:bodyPr spcFirstLastPara="1" wrap="square" lIns="0" tIns="0" rIns="0" bIns="0" anchor="t" anchorCtr="0">
            <a:noAutofit/>
          </a:bodyPr>
          <a:lstStyle>
            <a:lvl1pPr marL="457200" lvl="0" indent="-381000" rtl="0">
              <a:lnSpc>
                <a:spcPct val="115000"/>
              </a:lnSpc>
              <a:spcBef>
                <a:spcPts val="0"/>
              </a:spcBef>
              <a:spcAft>
                <a:spcPts val="0"/>
              </a:spcAft>
              <a:buSzPts val="2400"/>
              <a:buFont typeface="Lexend"/>
              <a:buChar char="●"/>
              <a:defRPr sz="2400">
                <a:latin typeface="Lexend"/>
                <a:ea typeface="Lexend"/>
                <a:cs typeface="Lexend"/>
                <a:sym typeface="Lexend"/>
              </a:defRPr>
            </a:lvl1pPr>
            <a:lvl2pPr marL="914400" lvl="1" indent="-381000" rtl="0">
              <a:lnSpc>
                <a:spcPct val="115000"/>
              </a:lnSpc>
              <a:spcBef>
                <a:spcPts val="1200"/>
              </a:spcBef>
              <a:spcAft>
                <a:spcPts val="0"/>
              </a:spcAft>
              <a:buSzPts val="2400"/>
              <a:buFont typeface="Lexend"/>
              <a:buChar char="‒"/>
              <a:defRPr sz="2400">
                <a:latin typeface="Lexend"/>
                <a:ea typeface="Lexend"/>
                <a:cs typeface="Lexend"/>
                <a:sym typeface="Lexend"/>
              </a:defRPr>
            </a:lvl2pPr>
            <a:lvl3pPr marL="1371600" lvl="2" indent="-381000" rtl="0">
              <a:lnSpc>
                <a:spcPct val="115000"/>
              </a:lnSpc>
              <a:spcBef>
                <a:spcPts val="1200"/>
              </a:spcBef>
              <a:spcAft>
                <a:spcPts val="0"/>
              </a:spcAft>
              <a:buSzPts val="2400"/>
              <a:buFont typeface="Lexend"/>
              <a:buChar char="‒"/>
              <a:defRPr sz="2400">
                <a:latin typeface="Lexend"/>
                <a:ea typeface="Lexend"/>
                <a:cs typeface="Lexend"/>
                <a:sym typeface="Lexend"/>
              </a:defRPr>
            </a:lvl3pPr>
            <a:lvl4pPr marL="1828800" lvl="3" indent="-381000" rtl="0">
              <a:lnSpc>
                <a:spcPct val="115000"/>
              </a:lnSpc>
              <a:spcBef>
                <a:spcPts val="1200"/>
              </a:spcBef>
              <a:spcAft>
                <a:spcPts val="0"/>
              </a:spcAft>
              <a:buSzPts val="2400"/>
              <a:buFont typeface="Lexend"/>
              <a:buChar char="‒"/>
              <a:defRPr sz="2400">
                <a:latin typeface="Lexend"/>
                <a:ea typeface="Lexend"/>
                <a:cs typeface="Lexend"/>
                <a:sym typeface="Lexend"/>
              </a:defRPr>
            </a:lvl4pPr>
            <a:lvl5pPr marL="2286000" lvl="4" indent="-381000" rtl="0">
              <a:lnSpc>
                <a:spcPct val="115000"/>
              </a:lnSpc>
              <a:spcBef>
                <a:spcPts val="1200"/>
              </a:spcBef>
              <a:spcAft>
                <a:spcPts val="0"/>
              </a:spcAft>
              <a:buSzPts val="2400"/>
              <a:buFont typeface="Lexend"/>
              <a:buChar char="‒"/>
              <a:defRPr sz="2400">
                <a:latin typeface="Lexend"/>
                <a:ea typeface="Lexend"/>
                <a:cs typeface="Lexend"/>
                <a:sym typeface="Lexend"/>
              </a:defRPr>
            </a:lvl5pPr>
            <a:lvl6pPr marL="2743200" lvl="5" indent="-381000" rtl="0">
              <a:lnSpc>
                <a:spcPct val="115000"/>
              </a:lnSpc>
              <a:spcBef>
                <a:spcPts val="1200"/>
              </a:spcBef>
              <a:spcAft>
                <a:spcPts val="0"/>
              </a:spcAft>
              <a:buSzPts val="2400"/>
              <a:buFont typeface="Lexend"/>
              <a:buChar char="‒"/>
              <a:defRPr sz="2400">
                <a:latin typeface="Lexend"/>
                <a:ea typeface="Lexend"/>
                <a:cs typeface="Lexend"/>
                <a:sym typeface="Lexend"/>
              </a:defRPr>
            </a:lvl6pPr>
            <a:lvl7pPr marL="3200400" lvl="6" indent="-381000" rtl="0">
              <a:lnSpc>
                <a:spcPct val="115000"/>
              </a:lnSpc>
              <a:spcBef>
                <a:spcPts val="1200"/>
              </a:spcBef>
              <a:spcAft>
                <a:spcPts val="0"/>
              </a:spcAft>
              <a:buSzPts val="2400"/>
              <a:buFont typeface="Lexend"/>
              <a:buChar char="‒"/>
              <a:defRPr sz="2400">
                <a:latin typeface="Lexend"/>
                <a:ea typeface="Lexend"/>
                <a:cs typeface="Lexend"/>
                <a:sym typeface="Lexend"/>
              </a:defRPr>
            </a:lvl7pPr>
            <a:lvl8pPr marL="3657600" lvl="7" indent="-381000" rtl="0">
              <a:lnSpc>
                <a:spcPct val="115000"/>
              </a:lnSpc>
              <a:spcBef>
                <a:spcPts val="1200"/>
              </a:spcBef>
              <a:spcAft>
                <a:spcPts val="0"/>
              </a:spcAft>
              <a:buSzPts val="2400"/>
              <a:buFont typeface="Lexend"/>
              <a:buChar char="‒"/>
              <a:defRPr sz="2400">
                <a:latin typeface="Lexend"/>
                <a:ea typeface="Lexend"/>
                <a:cs typeface="Lexend"/>
                <a:sym typeface="Lexend"/>
              </a:defRPr>
            </a:lvl8pPr>
            <a:lvl9pPr marL="4114800" lvl="8" indent="-381000" rtl="0">
              <a:lnSpc>
                <a:spcPct val="115000"/>
              </a:lnSpc>
              <a:spcBef>
                <a:spcPts val="1200"/>
              </a:spcBef>
              <a:spcAft>
                <a:spcPts val="1200"/>
              </a:spcAft>
              <a:buSzPts val="2400"/>
              <a:buFont typeface="Lexend"/>
              <a:buChar char="‒"/>
              <a:defRPr sz="2400">
                <a:latin typeface="Lexend"/>
                <a:ea typeface="Lexend"/>
                <a:cs typeface="Lexend"/>
                <a:sym typeface="Lexend"/>
              </a:defRPr>
            </a:lvl9pPr>
          </a:lstStyle>
          <a:p>
            <a:endParaRPr/>
          </a:p>
        </p:txBody>
      </p:sp>
      <p:sp>
        <p:nvSpPr>
          <p:cNvPr id="343" name="Google Shape;343;p44"/>
          <p:cNvSpPr txBox="1">
            <a:spLocks noGrp="1"/>
          </p:cNvSpPr>
          <p:nvPr>
            <p:ph type="subTitle" idx="4"/>
          </p:nvPr>
        </p:nvSpPr>
        <p:spPr>
          <a:xfrm>
            <a:off x="5166350" y="5625400"/>
            <a:ext cx="3703200" cy="6858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44" name="Google Shape;344;p44"/>
          <p:cNvSpPr txBox="1">
            <a:spLocks noGrp="1"/>
          </p:cNvSpPr>
          <p:nvPr>
            <p:ph type="body" idx="5"/>
          </p:nvPr>
        </p:nvSpPr>
        <p:spPr>
          <a:xfrm>
            <a:off x="9418400" y="6841400"/>
            <a:ext cx="3703200" cy="2519400"/>
          </a:xfrm>
          <a:prstGeom prst="rect">
            <a:avLst/>
          </a:prstGeom>
        </p:spPr>
        <p:txBody>
          <a:bodyPr spcFirstLastPara="1" wrap="square" lIns="0" tIns="0" rIns="0" bIns="0" anchor="t" anchorCtr="0">
            <a:noAutofit/>
          </a:bodyPr>
          <a:lstStyle>
            <a:lvl1pPr marL="457200" lvl="0" indent="-381000" rtl="0">
              <a:lnSpc>
                <a:spcPct val="115000"/>
              </a:lnSpc>
              <a:spcBef>
                <a:spcPts val="0"/>
              </a:spcBef>
              <a:spcAft>
                <a:spcPts val="0"/>
              </a:spcAft>
              <a:buSzPts val="2400"/>
              <a:buFont typeface="Lexend"/>
              <a:buChar char="●"/>
              <a:defRPr sz="2400">
                <a:latin typeface="Lexend"/>
                <a:ea typeface="Lexend"/>
                <a:cs typeface="Lexend"/>
                <a:sym typeface="Lexend"/>
              </a:defRPr>
            </a:lvl1pPr>
            <a:lvl2pPr marL="914400" lvl="1" indent="-381000" rtl="0">
              <a:lnSpc>
                <a:spcPct val="115000"/>
              </a:lnSpc>
              <a:spcBef>
                <a:spcPts val="1200"/>
              </a:spcBef>
              <a:spcAft>
                <a:spcPts val="0"/>
              </a:spcAft>
              <a:buSzPts val="2400"/>
              <a:buFont typeface="Lexend"/>
              <a:buChar char="‒"/>
              <a:defRPr sz="2400">
                <a:latin typeface="Lexend"/>
                <a:ea typeface="Lexend"/>
                <a:cs typeface="Lexend"/>
                <a:sym typeface="Lexend"/>
              </a:defRPr>
            </a:lvl2pPr>
            <a:lvl3pPr marL="1371600" lvl="2" indent="-381000" rtl="0">
              <a:lnSpc>
                <a:spcPct val="115000"/>
              </a:lnSpc>
              <a:spcBef>
                <a:spcPts val="1200"/>
              </a:spcBef>
              <a:spcAft>
                <a:spcPts val="0"/>
              </a:spcAft>
              <a:buSzPts val="2400"/>
              <a:buFont typeface="Lexend"/>
              <a:buChar char="‒"/>
              <a:defRPr sz="2400">
                <a:latin typeface="Lexend"/>
                <a:ea typeface="Lexend"/>
                <a:cs typeface="Lexend"/>
                <a:sym typeface="Lexend"/>
              </a:defRPr>
            </a:lvl3pPr>
            <a:lvl4pPr marL="1828800" lvl="3" indent="-381000" rtl="0">
              <a:lnSpc>
                <a:spcPct val="115000"/>
              </a:lnSpc>
              <a:spcBef>
                <a:spcPts val="1200"/>
              </a:spcBef>
              <a:spcAft>
                <a:spcPts val="0"/>
              </a:spcAft>
              <a:buSzPts val="2400"/>
              <a:buFont typeface="Lexend"/>
              <a:buChar char="‒"/>
              <a:defRPr sz="2400">
                <a:latin typeface="Lexend"/>
                <a:ea typeface="Lexend"/>
                <a:cs typeface="Lexend"/>
                <a:sym typeface="Lexend"/>
              </a:defRPr>
            </a:lvl4pPr>
            <a:lvl5pPr marL="2286000" lvl="4" indent="-381000" rtl="0">
              <a:lnSpc>
                <a:spcPct val="115000"/>
              </a:lnSpc>
              <a:spcBef>
                <a:spcPts val="1200"/>
              </a:spcBef>
              <a:spcAft>
                <a:spcPts val="0"/>
              </a:spcAft>
              <a:buSzPts val="2400"/>
              <a:buFont typeface="Lexend"/>
              <a:buChar char="‒"/>
              <a:defRPr sz="2400">
                <a:latin typeface="Lexend"/>
                <a:ea typeface="Lexend"/>
                <a:cs typeface="Lexend"/>
                <a:sym typeface="Lexend"/>
              </a:defRPr>
            </a:lvl5pPr>
            <a:lvl6pPr marL="2743200" lvl="5" indent="-381000" rtl="0">
              <a:lnSpc>
                <a:spcPct val="115000"/>
              </a:lnSpc>
              <a:spcBef>
                <a:spcPts val="1200"/>
              </a:spcBef>
              <a:spcAft>
                <a:spcPts val="0"/>
              </a:spcAft>
              <a:buSzPts val="2400"/>
              <a:buFont typeface="Lexend"/>
              <a:buChar char="‒"/>
              <a:defRPr sz="2400">
                <a:latin typeface="Lexend"/>
                <a:ea typeface="Lexend"/>
                <a:cs typeface="Lexend"/>
                <a:sym typeface="Lexend"/>
              </a:defRPr>
            </a:lvl6pPr>
            <a:lvl7pPr marL="3200400" lvl="6" indent="-381000" rtl="0">
              <a:lnSpc>
                <a:spcPct val="115000"/>
              </a:lnSpc>
              <a:spcBef>
                <a:spcPts val="1200"/>
              </a:spcBef>
              <a:spcAft>
                <a:spcPts val="0"/>
              </a:spcAft>
              <a:buSzPts val="2400"/>
              <a:buFont typeface="Lexend"/>
              <a:buChar char="‒"/>
              <a:defRPr sz="2400">
                <a:latin typeface="Lexend"/>
                <a:ea typeface="Lexend"/>
                <a:cs typeface="Lexend"/>
                <a:sym typeface="Lexend"/>
              </a:defRPr>
            </a:lvl7pPr>
            <a:lvl8pPr marL="3657600" lvl="7" indent="-381000" rtl="0">
              <a:lnSpc>
                <a:spcPct val="115000"/>
              </a:lnSpc>
              <a:spcBef>
                <a:spcPts val="1200"/>
              </a:spcBef>
              <a:spcAft>
                <a:spcPts val="0"/>
              </a:spcAft>
              <a:buSzPts val="2400"/>
              <a:buFont typeface="Lexend"/>
              <a:buChar char="‒"/>
              <a:defRPr sz="2400">
                <a:latin typeface="Lexend"/>
                <a:ea typeface="Lexend"/>
                <a:cs typeface="Lexend"/>
                <a:sym typeface="Lexend"/>
              </a:defRPr>
            </a:lvl8pPr>
            <a:lvl9pPr marL="4114800" lvl="8" indent="-381000" rtl="0">
              <a:lnSpc>
                <a:spcPct val="115000"/>
              </a:lnSpc>
              <a:spcBef>
                <a:spcPts val="1200"/>
              </a:spcBef>
              <a:spcAft>
                <a:spcPts val="1200"/>
              </a:spcAft>
              <a:buSzPts val="2400"/>
              <a:buFont typeface="Lexend"/>
              <a:buChar char="‒"/>
              <a:defRPr sz="2400">
                <a:latin typeface="Lexend"/>
                <a:ea typeface="Lexend"/>
                <a:cs typeface="Lexend"/>
                <a:sym typeface="Lexend"/>
              </a:defRPr>
            </a:lvl9pPr>
          </a:lstStyle>
          <a:p>
            <a:endParaRPr/>
          </a:p>
        </p:txBody>
      </p:sp>
      <p:sp>
        <p:nvSpPr>
          <p:cNvPr id="345" name="Google Shape;345;p44"/>
          <p:cNvSpPr txBox="1">
            <a:spLocks noGrp="1"/>
          </p:cNvSpPr>
          <p:nvPr>
            <p:ph type="subTitle" idx="6"/>
          </p:nvPr>
        </p:nvSpPr>
        <p:spPr>
          <a:xfrm>
            <a:off x="9418325" y="5625400"/>
            <a:ext cx="3703200" cy="6858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46" name="Google Shape;346;p44"/>
          <p:cNvSpPr txBox="1">
            <a:spLocks noGrp="1"/>
          </p:cNvSpPr>
          <p:nvPr>
            <p:ph type="body" idx="7"/>
          </p:nvPr>
        </p:nvSpPr>
        <p:spPr>
          <a:xfrm>
            <a:off x="13670425" y="6841400"/>
            <a:ext cx="3703200" cy="2519400"/>
          </a:xfrm>
          <a:prstGeom prst="rect">
            <a:avLst/>
          </a:prstGeom>
        </p:spPr>
        <p:txBody>
          <a:bodyPr spcFirstLastPara="1" wrap="square" lIns="0" tIns="0" rIns="0" bIns="0" anchor="t" anchorCtr="0">
            <a:noAutofit/>
          </a:bodyPr>
          <a:lstStyle>
            <a:lvl1pPr marL="457200" lvl="0" indent="-381000" rtl="0">
              <a:lnSpc>
                <a:spcPct val="115000"/>
              </a:lnSpc>
              <a:spcBef>
                <a:spcPts val="0"/>
              </a:spcBef>
              <a:spcAft>
                <a:spcPts val="0"/>
              </a:spcAft>
              <a:buSzPts val="2400"/>
              <a:buFont typeface="Lexend"/>
              <a:buChar char="●"/>
              <a:defRPr sz="2400">
                <a:latin typeface="Lexend"/>
                <a:ea typeface="Lexend"/>
                <a:cs typeface="Lexend"/>
                <a:sym typeface="Lexend"/>
              </a:defRPr>
            </a:lvl1pPr>
            <a:lvl2pPr marL="914400" lvl="1" indent="-381000" rtl="0">
              <a:lnSpc>
                <a:spcPct val="115000"/>
              </a:lnSpc>
              <a:spcBef>
                <a:spcPts val="1200"/>
              </a:spcBef>
              <a:spcAft>
                <a:spcPts val="0"/>
              </a:spcAft>
              <a:buSzPts val="2400"/>
              <a:buFont typeface="Lexend"/>
              <a:buChar char="‒"/>
              <a:defRPr sz="2400">
                <a:latin typeface="Lexend"/>
                <a:ea typeface="Lexend"/>
                <a:cs typeface="Lexend"/>
                <a:sym typeface="Lexend"/>
              </a:defRPr>
            </a:lvl2pPr>
            <a:lvl3pPr marL="1371600" lvl="2" indent="-381000" rtl="0">
              <a:lnSpc>
                <a:spcPct val="115000"/>
              </a:lnSpc>
              <a:spcBef>
                <a:spcPts val="1200"/>
              </a:spcBef>
              <a:spcAft>
                <a:spcPts val="0"/>
              </a:spcAft>
              <a:buSzPts val="2400"/>
              <a:buFont typeface="Lexend"/>
              <a:buChar char="‒"/>
              <a:defRPr sz="2400">
                <a:latin typeface="Lexend"/>
                <a:ea typeface="Lexend"/>
                <a:cs typeface="Lexend"/>
                <a:sym typeface="Lexend"/>
              </a:defRPr>
            </a:lvl3pPr>
            <a:lvl4pPr marL="1828800" lvl="3" indent="-381000" rtl="0">
              <a:lnSpc>
                <a:spcPct val="115000"/>
              </a:lnSpc>
              <a:spcBef>
                <a:spcPts val="1200"/>
              </a:spcBef>
              <a:spcAft>
                <a:spcPts val="0"/>
              </a:spcAft>
              <a:buSzPts val="2400"/>
              <a:buFont typeface="Lexend"/>
              <a:buChar char="‒"/>
              <a:defRPr sz="2400">
                <a:latin typeface="Lexend"/>
                <a:ea typeface="Lexend"/>
                <a:cs typeface="Lexend"/>
                <a:sym typeface="Lexend"/>
              </a:defRPr>
            </a:lvl4pPr>
            <a:lvl5pPr marL="2286000" lvl="4" indent="-381000" rtl="0">
              <a:lnSpc>
                <a:spcPct val="115000"/>
              </a:lnSpc>
              <a:spcBef>
                <a:spcPts val="1200"/>
              </a:spcBef>
              <a:spcAft>
                <a:spcPts val="0"/>
              </a:spcAft>
              <a:buSzPts val="2400"/>
              <a:buFont typeface="Lexend"/>
              <a:buChar char="‒"/>
              <a:defRPr sz="2400">
                <a:latin typeface="Lexend"/>
                <a:ea typeface="Lexend"/>
                <a:cs typeface="Lexend"/>
                <a:sym typeface="Lexend"/>
              </a:defRPr>
            </a:lvl5pPr>
            <a:lvl6pPr marL="2743200" lvl="5" indent="-381000" rtl="0">
              <a:lnSpc>
                <a:spcPct val="115000"/>
              </a:lnSpc>
              <a:spcBef>
                <a:spcPts val="1200"/>
              </a:spcBef>
              <a:spcAft>
                <a:spcPts val="0"/>
              </a:spcAft>
              <a:buSzPts val="2400"/>
              <a:buFont typeface="Lexend"/>
              <a:buChar char="‒"/>
              <a:defRPr sz="2400">
                <a:latin typeface="Lexend"/>
                <a:ea typeface="Lexend"/>
                <a:cs typeface="Lexend"/>
                <a:sym typeface="Lexend"/>
              </a:defRPr>
            </a:lvl6pPr>
            <a:lvl7pPr marL="3200400" lvl="6" indent="-381000" rtl="0">
              <a:lnSpc>
                <a:spcPct val="115000"/>
              </a:lnSpc>
              <a:spcBef>
                <a:spcPts val="1200"/>
              </a:spcBef>
              <a:spcAft>
                <a:spcPts val="0"/>
              </a:spcAft>
              <a:buSzPts val="2400"/>
              <a:buFont typeface="Lexend"/>
              <a:buChar char="‒"/>
              <a:defRPr sz="2400">
                <a:latin typeface="Lexend"/>
                <a:ea typeface="Lexend"/>
                <a:cs typeface="Lexend"/>
                <a:sym typeface="Lexend"/>
              </a:defRPr>
            </a:lvl7pPr>
            <a:lvl8pPr marL="3657600" lvl="7" indent="-381000" rtl="0">
              <a:lnSpc>
                <a:spcPct val="115000"/>
              </a:lnSpc>
              <a:spcBef>
                <a:spcPts val="1200"/>
              </a:spcBef>
              <a:spcAft>
                <a:spcPts val="0"/>
              </a:spcAft>
              <a:buSzPts val="2400"/>
              <a:buFont typeface="Lexend"/>
              <a:buChar char="‒"/>
              <a:defRPr sz="2400">
                <a:latin typeface="Lexend"/>
                <a:ea typeface="Lexend"/>
                <a:cs typeface="Lexend"/>
                <a:sym typeface="Lexend"/>
              </a:defRPr>
            </a:lvl8pPr>
            <a:lvl9pPr marL="4114800" lvl="8" indent="-381000" rtl="0">
              <a:lnSpc>
                <a:spcPct val="115000"/>
              </a:lnSpc>
              <a:spcBef>
                <a:spcPts val="1200"/>
              </a:spcBef>
              <a:spcAft>
                <a:spcPts val="1200"/>
              </a:spcAft>
              <a:buSzPts val="2400"/>
              <a:buFont typeface="Lexend"/>
              <a:buChar char="‒"/>
              <a:defRPr sz="2400">
                <a:latin typeface="Lexend"/>
                <a:ea typeface="Lexend"/>
                <a:cs typeface="Lexend"/>
                <a:sym typeface="Lexend"/>
              </a:defRPr>
            </a:lvl9pPr>
          </a:lstStyle>
          <a:p>
            <a:endParaRPr/>
          </a:p>
        </p:txBody>
      </p:sp>
      <p:sp>
        <p:nvSpPr>
          <p:cNvPr id="347" name="Google Shape;347;p44"/>
          <p:cNvSpPr txBox="1">
            <a:spLocks noGrp="1"/>
          </p:cNvSpPr>
          <p:nvPr>
            <p:ph type="subTitle" idx="8"/>
          </p:nvPr>
        </p:nvSpPr>
        <p:spPr>
          <a:xfrm>
            <a:off x="13670350" y="5625400"/>
            <a:ext cx="3703200" cy="6858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48" name="Google Shape;348;p44"/>
          <p:cNvSpPr txBox="1">
            <a:spLocks noGrp="1"/>
          </p:cNvSpPr>
          <p:nvPr>
            <p:ph type="subTitle" idx="9"/>
          </p:nvPr>
        </p:nvSpPr>
        <p:spPr>
          <a:xfrm>
            <a:off x="914400" y="1737350"/>
            <a:ext cx="16459200" cy="457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3000"/>
              <a:buFont typeface="Lexend"/>
              <a:buNone/>
              <a:defRPr sz="3000">
                <a:latin typeface="Lexend"/>
                <a:ea typeface="Lexend"/>
                <a:cs typeface="Lexend"/>
                <a:sym typeface="Lexend"/>
              </a:defRPr>
            </a:lvl1pPr>
            <a:lvl2pPr lvl="1"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2pPr>
            <a:lvl3pPr lvl="2"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3pPr>
            <a:lvl4pPr lvl="3"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4pPr>
            <a:lvl5pPr lvl="4"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5pPr>
            <a:lvl6pPr lvl="5"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6pPr>
            <a:lvl7pPr lvl="6"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7pPr>
            <a:lvl8pPr lvl="7"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8pPr>
            <a:lvl9pPr lvl="8"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9pPr>
          </a:lstStyle>
          <a:p>
            <a:endParaRPr/>
          </a:p>
        </p:txBody>
      </p:sp>
      <p:sp>
        <p:nvSpPr>
          <p:cNvPr id="349" name="Google Shape;349;p44"/>
          <p:cNvSpPr txBox="1">
            <a:spLocks noGrp="1"/>
          </p:cNvSpPr>
          <p:nvPr>
            <p:ph type="title" idx="13"/>
          </p:nvPr>
        </p:nvSpPr>
        <p:spPr>
          <a:xfrm>
            <a:off x="914436" y="4666300"/>
            <a:ext cx="3703200" cy="806700"/>
          </a:xfrm>
          <a:prstGeom prst="rect">
            <a:avLst/>
          </a:prstGeom>
        </p:spPr>
        <p:txBody>
          <a:bodyPr spcFirstLastPara="1" wrap="square" lIns="0" tIns="0" rIns="0" bIns="0" anchor="b" anchorCtr="0">
            <a:noAutofit/>
          </a:bodyPr>
          <a:lstStyle>
            <a:lvl1pPr lvl="0">
              <a:spcBef>
                <a:spcPts val="0"/>
              </a:spcBef>
              <a:spcAft>
                <a:spcPts val="0"/>
              </a:spcAft>
              <a:buClr>
                <a:schemeClr val="accent1"/>
              </a:buClr>
              <a:buSzPts val="4800"/>
              <a:buNone/>
              <a:defRPr sz="48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sp>
        <p:nvSpPr>
          <p:cNvPr id="350" name="Google Shape;350;p44"/>
          <p:cNvSpPr txBox="1">
            <a:spLocks noGrp="1"/>
          </p:cNvSpPr>
          <p:nvPr>
            <p:ph type="title" idx="14"/>
          </p:nvPr>
        </p:nvSpPr>
        <p:spPr>
          <a:xfrm>
            <a:off x="5166434" y="4666300"/>
            <a:ext cx="3703200" cy="8067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a:endParaRPr/>
          </a:p>
        </p:txBody>
      </p:sp>
      <p:sp>
        <p:nvSpPr>
          <p:cNvPr id="351" name="Google Shape;351;p44"/>
          <p:cNvSpPr txBox="1">
            <a:spLocks noGrp="1"/>
          </p:cNvSpPr>
          <p:nvPr>
            <p:ph type="title" idx="15"/>
          </p:nvPr>
        </p:nvSpPr>
        <p:spPr>
          <a:xfrm>
            <a:off x="9418406" y="4666300"/>
            <a:ext cx="3703200" cy="8067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a:endParaRPr/>
          </a:p>
        </p:txBody>
      </p:sp>
      <p:sp>
        <p:nvSpPr>
          <p:cNvPr id="352" name="Google Shape;352;p44"/>
          <p:cNvSpPr txBox="1">
            <a:spLocks noGrp="1"/>
          </p:cNvSpPr>
          <p:nvPr>
            <p:ph type="title" idx="16"/>
          </p:nvPr>
        </p:nvSpPr>
        <p:spPr>
          <a:xfrm>
            <a:off x="13670429" y="4666300"/>
            <a:ext cx="3703200" cy="8067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a:endParaRPr/>
          </a:p>
        </p:txBody>
      </p:sp>
      <p:sp>
        <p:nvSpPr>
          <p:cNvPr id="353" name="Google Shape;353;p44"/>
          <p:cNvSpPr/>
          <p:nvPr/>
        </p:nvSpPr>
        <p:spPr>
          <a:xfrm>
            <a:off x="0" y="0"/>
            <a:ext cx="146400" cy="10287000"/>
          </a:xfrm>
          <a:prstGeom prst="rect">
            <a:avLst/>
          </a:prstGeom>
          <a:gradFill>
            <a:gsLst>
              <a:gs pos="0">
                <a:schemeClr val="accent3"/>
              </a:gs>
              <a:gs pos="17000">
                <a:schemeClr val="accent3"/>
              </a:gs>
              <a:gs pos="45000">
                <a:schemeClr val="accent2"/>
              </a:gs>
              <a:gs pos="85000">
                <a:schemeClr val="accent1"/>
              </a:gs>
              <a:gs pos="100000">
                <a:schemeClr val="accent1"/>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Content Big Statement">
  <p:cSld name="Big Statement">
    <p:bg>
      <p:bgPr>
        <a:blipFill>
          <a:blip r:embed="rId2">
            <a:alphaModFix/>
          </a:blip>
          <a:stretch>
            <a:fillRect/>
          </a:stretch>
        </a:blipFill>
        <a:effectLst/>
      </p:bgPr>
    </p:bg>
    <p:spTree>
      <p:nvGrpSpPr>
        <p:cNvPr id="1" name="Shape 360"/>
        <p:cNvGrpSpPr/>
        <p:nvPr/>
      </p:nvGrpSpPr>
      <p:grpSpPr>
        <a:xfrm>
          <a:off x="0" y="0"/>
          <a:ext cx="0" cy="0"/>
          <a:chOff x="0" y="0"/>
          <a:chExt cx="0" cy="0"/>
        </a:xfrm>
      </p:grpSpPr>
      <p:sp>
        <p:nvSpPr>
          <p:cNvPr id="361" name="Google Shape;361;p46"/>
          <p:cNvSpPr/>
          <p:nvPr/>
        </p:nvSpPr>
        <p:spPr>
          <a:xfrm>
            <a:off x="2382" y="-454818"/>
            <a:ext cx="12553950" cy="3198019"/>
          </a:xfrm>
          <a:custGeom>
            <a:avLst/>
            <a:gdLst/>
            <a:ahLst/>
            <a:cxnLst/>
            <a:rect l="l" t="t" r="r" b="b"/>
            <a:pathLst>
              <a:path w="5272" h="1343" extrusionOk="0">
                <a:moveTo>
                  <a:pt x="3761" y="6"/>
                </a:moveTo>
                <a:lnTo>
                  <a:pt x="3970" y="946"/>
                </a:lnTo>
                <a:lnTo>
                  <a:pt x="3972" y="950"/>
                </a:lnTo>
                <a:lnTo>
                  <a:pt x="3975" y="947"/>
                </a:lnTo>
                <a:lnTo>
                  <a:pt x="4508" y="569"/>
                </a:lnTo>
                <a:lnTo>
                  <a:pt x="5265" y="1340"/>
                </a:lnTo>
                <a:lnTo>
                  <a:pt x="4348" y="1340"/>
                </a:lnTo>
                <a:lnTo>
                  <a:pt x="4342" y="1340"/>
                </a:lnTo>
                <a:lnTo>
                  <a:pt x="3917" y="1340"/>
                </a:lnTo>
                <a:lnTo>
                  <a:pt x="3345" y="1340"/>
                </a:lnTo>
                <a:lnTo>
                  <a:pt x="2276" y="1340"/>
                </a:lnTo>
                <a:lnTo>
                  <a:pt x="2150" y="1340"/>
                </a:lnTo>
                <a:lnTo>
                  <a:pt x="1008" y="1340"/>
                </a:lnTo>
                <a:lnTo>
                  <a:pt x="1008" y="1340"/>
                </a:lnTo>
                <a:lnTo>
                  <a:pt x="996" y="1340"/>
                </a:lnTo>
                <a:lnTo>
                  <a:pt x="7" y="1340"/>
                </a:lnTo>
                <a:lnTo>
                  <a:pt x="974" y="501"/>
                </a:lnTo>
                <a:lnTo>
                  <a:pt x="1359" y="1105"/>
                </a:lnTo>
                <a:lnTo>
                  <a:pt x="1360" y="1107"/>
                </a:lnTo>
                <a:lnTo>
                  <a:pt x="1363" y="1105"/>
                </a:lnTo>
                <a:lnTo>
                  <a:pt x="2026" y="653"/>
                </a:lnTo>
                <a:lnTo>
                  <a:pt x="2270" y="874"/>
                </a:lnTo>
                <a:lnTo>
                  <a:pt x="2272" y="875"/>
                </a:lnTo>
                <a:lnTo>
                  <a:pt x="2273" y="874"/>
                </a:lnTo>
                <a:lnTo>
                  <a:pt x="2794" y="480"/>
                </a:lnTo>
                <a:lnTo>
                  <a:pt x="3071" y="638"/>
                </a:lnTo>
                <a:lnTo>
                  <a:pt x="3073" y="640"/>
                </a:lnTo>
                <a:lnTo>
                  <a:pt x="3074" y="638"/>
                </a:lnTo>
                <a:lnTo>
                  <a:pt x="3761" y="6"/>
                </a:lnTo>
                <a:moveTo>
                  <a:pt x="3762" y="0"/>
                </a:moveTo>
                <a:lnTo>
                  <a:pt x="3072" y="636"/>
                </a:lnTo>
                <a:lnTo>
                  <a:pt x="2794" y="477"/>
                </a:lnTo>
                <a:lnTo>
                  <a:pt x="2272" y="872"/>
                </a:lnTo>
                <a:lnTo>
                  <a:pt x="2026" y="650"/>
                </a:lnTo>
                <a:lnTo>
                  <a:pt x="1362" y="1103"/>
                </a:lnTo>
                <a:lnTo>
                  <a:pt x="974" y="497"/>
                </a:lnTo>
                <a:lnTo>
                  <a:pt x="0" y="1343"/>
                </a:lnTo>
                <a:lnTo>
                  <a:pt x="996" y="1343"/>
                </a:lnTo>
                <a:lnTo>
                  <a:pt x="996" y="1343"/>
                </a:lnTo>
                <a:lnTo>
                  <a:pt x="2150" y="1343"/>
                </a:lnTo>
                <a:lnTo>
                  <a:pt x="2150" y="1343"/>
                </a:lnTo>
                <a:lnTo>
                  <a:pt x="2276" y="1343"/>
                </a:lnTo>
                <a:lnTo>
                  <a:pt x="3345" y="1343"/>
                </a:lnTo>
                <a:lnTo>
                  <a:pt x="3917" y="1343"/>
                </a:lnTo>
                <a:lnTo>
                  <a:pt x="4342" y="1343"/>
                </a:lnTo>
                <a:lnTo>
                  <a:pt x="4348" y="1343"/>
                </a:lnTo>
                <a:lnTo>
                  <a:pt x="5272" y="1343"/>
                </a:lnTo>
                <a:lnTo>
                  <a:pt x="4508" y="566"/>
                </a:lnTo>
                <a:lnTo>
                  <a:pt x="3973" y="945"/>
                </a:lnTo>
                <a:lnTo>
                  <a:pt x="3762" y="0"/>
                </a:lnTo>
                <a:lnTo>
                  <a:pt x="3762" y="0"/>
                </a:lnTo>
              </a:path>
            </a:pathLst>
          </a:custGeom>
          <a:noFill/>
          <a:ln>
            <a:noFill/>
          </a:ln>
        </p:spPr>
        <p:txBody>
          <a:bodyPr spcFirstLastPara="1" wrap="square" lIns="137150" tIns="68550" rIns="137150" bIns="68550" anchor="t" anchorCtr="0">
            <a:noAutofit/>
          </a:bodyPr>
          <a:lstStyle/>
          <a:p>
            <a:pPr marL="0" marR="0" lvl="0" indent="0" algn="l"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Lexend Medium"/>
              <a:ea typeface="Lexend Medium"/>
              <a:cs typeface="Lexend Medium"/>
              <a:sym typeface="Lexend Medium"/>
            </a:endParaRPr>
          </a:p>
        </p:txBody>
      </p:sp>
      <p:sp>
        <p:nvSpPr>
          <p:cNvPr id="362" name="Google Shape;362;p46"/>
          <p:cNvSpPr txBox="1">
            <a:spLocks noGrp="1"/>
          </p:cNvSpPr>
          <p:nvPr>
            <p:ph type="title"/>
          </p:nvPr>
        </p:nvSpPr>
        <p:spPr>
          <a:xfrm>
            <a:off x="914400" y="1943100"/>
            <a:ext cx="16459200" cy="6400800"/>
          </a:xfrm>
          <a:prstGeom prst="rect">
            <a:avLst/>
          </a:prstGeom>
        </p:spPr>
        <p:txBody>
          <a:bodyPr spcFirstLastPara="1" wrap="square" lIns="0" tIns="0" rIns="0" bIns="0" anchor="ctr" anchorCtr="0">
            <a:noAutofit/>
          </a:bodyPr>
          <a:lstStyle>
            <a:lvl1pPr lvl="0" algn="ctr">
              <a:spcBef>
                <a:spcPts val="0"/>
              </a:spcBef>
              <a:spcAft>
                <a:spcPts val="0"/>
              </a:spcAft>
              <a:buClr>
                <a:schemeClr val="lt1"/>
              </a:buClr>
              <a:buSzPts val="9600"/>
              <a:buNone/>
              <a:defRPr sz="9600">
                <a:solidFill>
                  <a:schemeClr val="lt1"/>
                </a:solidFill>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63" name="Google Shape;363;p46"/>
          <p:cNvSpPr txBox="1"/>
          <p:nvPr/>
        </p:nvSpPr>
        <p:spPr>
          <a:xfrm>
            <a:off x="152400" y="9948300"/>
            <a:ext cx="1739400" cy="3387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US" sz="1000">
                <a:latin typeface="Lexend"/>
                <a:ea typeface="Lexend"/>
                <a:cs typeface="Lexend"/>
                <a:sym typeface="Lexend"/>
              </a:rPr>
              <a:t>© 2024 SPLUNK INC.</a:t>
            </a:r>
            <a:endParaRPr sz="1000">
              <a:latin typeface="Lexend"/>
              <a:ea typeface="Lexend"/>
              <a:cs typeface="Lexend"/>
              <a:sym typeface="Lexen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Customer Story with Logo">
  <p:cSld name="Customer Story with Logo">
    <p:spTree>
      <p:nvGrpSpPr>
        <p:cNvPr id="1" name="Shape 364"/>
        <p:cNvGrpSpPr/>
        <p:nvPr/>
      </p:nvGrpSpPr>
      <p:grpSpPr>
        <a:xfrm>
          <a:off x="0" y="0"/>
          <a:ext cx="0" cy="0"/>
          <a:chOff x="0" y="0"/>
          <a:chExt cx="0" cy="0"/>
        </a:xfrm>
      </p:grpSpPr>
      <p:sp>
        <p:nvSpPr>
          <p:cNvPr id="365" name="Google Shape;365;p47"/>
          <p:cNvSpPr/>
          <p:nvPr/>
        </p:nvSpPr>
        <p:spPr>
          <a:xfrm>
            <a:off x="12253025" y="0"/>
            <a:ext cx="6035100" cy="10287000"/>
          </a:xfrm>
          <a:prstGeom prst="rect">
            <a:avLst/>
          </a:prstGeom>
          <a:gradFill>
            <a:gsLst>
              <a:gs pos="0">
                <a:schemeClr val="dk1"/>
              </a:gs>
              <a:gs pos="36000">
                <a:schemeClr val="dk1"/>
              </a:gs>
              <a:gs pos="85000">
                <a:srgbClr val="20003F"/>
              </a:gs>
              <a:gs pos="100000">
                <a:srgbClr val="20003F"/>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66" name="Google Shape;366;p47"/>
          <p:cNvSpPr/>
          <p:nvPr/>
        </p:nvSpPr>
        <p:spPr>
          <a:xfrm>
            <a:off x="13757225" y="1348740"/>
            <a:ext cx="3026700" cy="3026700"/>
          </a:xfrm>
          <a:prstGeom prst="ellipse">
            <a:avLst/>
          </a:prstGeom>
          <a:solidFill>
            <a:schemeClr val="lt1"/>
          </a:solidFill>
          <a:ln>
            <a:noFill/>
          </a:ln>
        </p:spPr>
        <p:txBody>
          <a:bodyPr spcFirstLastPara="1" wrap="square" lIns="137150" tIns="68550" rIns="137150" bIns="68550" anchor="ctr" anchorCtr="0">
            <a:noAutofit/>
          </a:bodyPr>
          <a:lstStyle/>
          <a:p>
            <a:pPr marL="0" marR="0" lvl="0" indent="0" algn="l" rtl="0">
              <a:lnSpc>
                <a:spcPct val="85000"/>
              </a:lnSpc>
              <a:spcBef>
                <a:spcPts val="0"/>
              </a:spcBef>
              <a:spcAft>
                <a:spcPts val="0"/>
              </a:spcAft>
              <a:buClr>
                <a:srgbClr val="000000"/>
              </a:buClr>
              <a:buSzPts val="2700"/>
              <a:buFont typeface="Arial"/>
              <a:buNone/>
            </a:pPr>
            <a:endParaRPr sz="2700" b="0" i="0" u="none" strike="noStrike" cap="none">
              <a:solidFill>
                <a:schemeClr val="lt1"/>
              </a:solidFill>
              <a:latin typeface="Lexend Medium"/>
              <a:ea typeface="Lexend Medium"/>
              <a:cs typeface="Lexend Medium"/>
              <a:sym typeface="Lexend Medium"/>
            </a:endParaRPr>
          </a:p>
        </p:txBody>
      </p:sp>
      <p:sp>
        <p:nvSpPr>
          <p:cNvPr id="367" name="Google Shape;367;p47"/>
          <p:cNvSpPr>
            <a:spLocks noGrp="1"/>
          </p:cNvSpPr>
          <p:nvPr>
            <p:ph type="pic" idx="2"/>
          </p:nvPr>
        </p:nvSpPr>
        <p:spPr>
          <a:xfrm>
            <a:off x="13853225" y="1444749"/>
            <a:ext cx="2834700" cy="2834700"/>
          </a:xfrm>
          <a:prstGeom prst="ellipse">
            <a:avLst/>
          </a:prstGeom>
          <a:noFill/>
          <a:ln>
            <a:noFill/>
          </a:ln>
        </p:spPr>
      </p:sp>
      <p:sp>
        <p:nvSpPr>
          <p:cNvPr id="368" name="Google Shape;368;p47"/>
          <p:cNvSpPr txBox="1">
            <a:spLocks noGrp="1"/>
          </p:cNvSpPr>
          <p:nvPr>
            <p:ph type="title"/>
          </p:nvPr>
        </p:nvSpPr>
        <p:spPr>
          <a:xfrm>
            <a:off x="914400" y="914400"/>
            <a:ext cx="10424100" cy="1261800"/>
          </a:xfrm>
          <a:prstGeom prst="rect">
            <a:avLst/>
          </a:prstGeom>
          <a:noFill/>
          <a:ln>
            <a:noFill/>
          </a:ln>
        </p:spPr>
        <p:txBody>
          <a:bodyPr spcFirstLastPara="1" wrap="square" lIns="0" tIns="0" rIns="0" bIns="0" anchor="t" anchorCtr="0">
            <a:spAutoFit/>
          </a:bodyPr>
          <a:lstStyle>
            <a:lvl1pPr marR="0" lvl="0" algn="l" rtl="0">
              <a:lnSpc>
                <a:spcPct val="85000"/>
              </a:lnSpc>
              <a:spcBef>
                <a:spcPts val="0"/>
              </a:spcBef>
              <a:spcAft>
                <a:spcPts val="0"/>
              </a:spcAft>
              <a:buSzPts val="6000"/>
              <a:buFont typeface="Lexend"/>
              <a:buNone/>
              <a:defRPr sz="6000" b="1" i="0" u="none" strike="noStrike" cap="none">
                <a:solidFill>
                  <a:schemeClr val="dk1"/>
                </a:solidFill>
                <a:latin typeface="Lexend"/>
                <a:ea typeface="Lexend"/>
                <a:cs typeface="Lexend"/>
                <a:sym typeface="Lexend"/>
              </a:defRPr>
            </a:lvl1pPr>
            <a:lvl2pPr marR="0" lvl="1" algn="l" rtl="0">
              <a:lnSpc>
                <a:spcPct val="100000"/>
              </a:lnSpc>
              <a:spcBef>
                <a:spcPts val="0"/>
              </a:spcBef>
              <a:spcAft>
                <a:spcPts val="0"/>
              </a:spcAft>
              <a:buSzPts val="6000"/>
              <a:buFont typeface="Lexend Medium"/>
              <a:buNone/>
              <a:defRPr sz="6000" i="0" u="none" strike="noStrike" cap="none">
                <a:solidFill>
                  <a:srgbClr val="000000"/>
                </a:solidFill>
                <a:latin typeface="Lexend Medium"/>
                <a:ea typeface="Lexend Medium"/>
                <a:cs typeface="Lexend Medium"/>
                <a:sym typeface="Lexend Medium"/>
              </a:defRPr>
            </a:lvl2pPr>
            <a:lvl3pPr marR="0" lvl="2" algn="l" rtl="0">
              <a:lnSpc>
                <a:spcPct val="100000"/>
              </a:lnSpc>
              <a:spcBef>
                <a:spcPts val="0"/>
              </a:spcBef>
              <a:spcAft>
                <a:spcPts val="0"/>
              </a:spcAft>
              <a:buSzPts val="6000"/>
              <a:buFont typeface="Lexend Medium"/>
              <a:buNone/>
              <a:defRPr sz="6000" i="0" u="none" strike="noStrike" cap="none">
                <a:solidFill>
                  <a:srgbClr val="000000"/>
                </a:solidFill>
                <a:latin typeface="Lexend Medium"/>
                <a:ea typeface="Lexend Medium"/>
                <a:cs typeface="Lexend Medium"/>
                <a:sym typeface="Lexend Medium"/>
              </a:defRPr>
            </a:lvl3pPr>
            <a:lvl4pPr marR="0" lvl="3" algn="l" rtl="0">
              <a:lnSpc>
                <a:spcPct val="100000"/>
              </a:lnSpc>
              <a:spcBef>
                <a:spcPts val="0"/>
              </a:spcBef>
              <a:spcAft>
                <a:spcPts val="0"/>
              </a:spcAft>
              <a:buSzPts val="6000"/>
              <a:buFont typeface="Lexend Medium"/>
              <a:buNone/>
              <a:defRPr sz="6000" i="0" u="none" strike="noStrike" cap="none">
                <a:solidFill>
                  <a:srgbClr val="000000"/>
                </a:solidFill>
                <a:latin typeface="Lexend Medium"/>
                <a:ea typeface="Lexend Medium"/>
                <a:cs typeface="Lexend Medium"/>
                <a:sym typeface="Lexend Medium"/>
              </a:defRPr>
            </a:lvl4pPr>
            <a:lvl5pPr marR="0" lvl="4" algn="l" rtl="0">
              <a:lnSpc>
                <a:spcPct val="100000"/>
              </a:lnSpc>
              <a:spcBef>
                <a:spcPts val="0"/>
              </a:spcBef>
              <a:spcAft>
                <a:spcPts val="0"/>
              </a:spcAft>
              <a:buSzPts val="6000"/>
              <a:buFont typeface="Lexend Medium"/>
              <a:buNone/>
              <a:defRPr sz="6000" i="0" u="none" strike="noStrike" cap="none">
                <a:solidFill>
                  <a:srgbClr val="000000"/>
                </a:solidFill>
                <a:latin typeface="Lexend Medium"/>
                <a:ea typeface="Lexend Medium"/>
                <a:cs typeface="Lexend Medium"/>
                <a:sym typeface="Lexend Medium"/>
              </a:defRPr>
            </a:lvl5pPr>
            <a:lvl6pPr marR="0" lvl="5" algn="l" rtl="0">
              <a:lnSpc>
                <a:spcPct val="100000"/>
              </a:lnSpc>
              <a:spcBef>
                <a:spcPts val="0"/>
              </a:spcBef>
              <a:spcAft>
                <a:spcPts val="0"/>
              </a:spcAft>
              <a:buSzPts val="6000"/>
              <a:buFont typeface="Lexend Medium"/>
              <a:buNone/>
              <a:defRPr sz="6000" i="0" u="none" strike="noStrike" cap="none">
                <a:solidFill>
                  <a:srgbClr val="000000"/>
                </a:solidFill>
                <a:latin typeface="Lexend Medium"/>
                <a:ea typeface="Lexend Medium"/>
                <a:cs typeface="Lexend Medium"/>
                <a:sym typeface="Lexend Medium"/>
              </a:defRPr>
            </a:lvl6pPr>
            <a:lvl7pPr marR="0" lvl="6" algn="l" rtl="0">
              <a:lnSpc>
                <a:spcPct val="100000"/>
              </a:lnSpc>
              <a:spcBef>
                <a:spcPts val="0"/>
              </a:spcBef>
              <a:spcAft>
                <a:spcPts val="0"/>
              </a:spcAft>
              <a:buSzPts val="6000"/>
              <a:buFont typeface="Lexend Medium"/>
              <a:buNone/>
              <a:defRPr sz="6000" i="0" u="none" strike="noStrike" cap="none">
                <a:solidFill>
                  <a:srgbClr val="000000"/>
                </a:solidFill>
                <a:latin typeface="Lexend Medium"/>
                <a:ea typeface="Lexend Medium"/>
                <a:cs typeface="Lexend Medium"/>
                <a:sym typeface="Lexend Medium"/>
              </a:defRPr>
            </a:lvl7pPr>
            <a:lvl8pPr marR="0" lvl="7" algn="l" rtl="0">
              <a:lnSpc>
                <a:spcPct val="100000"/>
              </a:lnSpc>
              <a:spcBef>
                <a:spcPts val="0"/>
              </a:spcBef>
              <a:spcAft>
                <a:spcPts val="0"/>
              </a:spcAft>
              <a:buSzPts val="6000"/>
              <a:buFont typeface="Lexend Medium"/>
              <a:buNone/>
              <a:defRPr sz="6000" i="0" u="none" strike="noStrike" cap="none">
                <a:solidFill>
                  <a:srgbClr val="000000"/>
                </a:solidFill>
                <a:latin typeface="Lexend Medium"/>
                <a:ea typeface="Lexend Medium"/>
                <a:cs typeface="Lexend Medium"/>
                <a:sym typeface="Lexend Medium"/>
              </a:defRPr>
            </a:lvl8pPr>
            <a:lvl9pPr marR="0" lvl="8" algn="l" rtl="0">
              <a:lnSpc>
                <a:spcPct val="100000"/>
              </a:lnSpc>
              <a:spcBef>
                <a:spcPts val="0"/>
              </a:spcBef>
              <a:spcAft>
                <a:spcPts val="0"/>
              </a:spcAft>
              <a:buSzPts val="6000"/>
              <a:buFont typeface="Lexend Medium"/>
              <a:buNone/>
              <a:defRPr sz="6000" i="0" u="none" strike="noStrike" cap="none">
                <a:solidFill>
                  <a:srgbClr val="000000"/>
                </a:solidFill>
                <a:latin typeface="Lexend Medium"/>
                <a:ea typeface="Lexend Medium"/>
                <a:cs typeface="Lexend Medium"/>
                <a:sym typeface="Lexend Medium"/>
              </a:defRPr>
            </a:lvl9pPr>
          </a:lstStyle>
          <a:p>
            <a:endParaRPr/>
          </a:p>
        </p:txBody>
      </p:sp>
      <p:sp>
        <p:nvSpPr>
          <p:cNvPr id="369" name="Google Shape;369;p47"/>
          <p:cNvSpPr txBox="1">
            <a:spLocks noGrp="1"/>
          </p:cNvSpPr>
          <p:nvPr>
            <p:ph type="subTitle" idx="1"/>
          </p:nvPr>
        </p:nvSpPr>
        <p:spPr>
          <a:xfrm>
            <a:off x="914400" y="2404900"/>
            <a:ext cx="10424100" cy="457200"/>
          </a:xfrm>
          <a:prstGeom prst="rect">
            <a:avLst/>
          </a:prstGeom>
        </p:spPr>
        <p:txBody>
          <a:bodyPr spcFirstLastPara="1" wrap="square" lIns="0" tIns="0" rIns="0" bIns="0" anchor="t" anchorCtr="0">
            <a:spAutoFit/>
          </a:bodyPr>
          <a:lstStyle>
            <a:lvl1pPr lvl="0" rtl="0">
              <a:lnSpc>
                <a:spcPct val="100000"/>
              </a:lnSpc>
              <a:spcBef>
                <a:spcPts val="0"/>
              </a:spcBef>
              <a:spcAft>
                <a:spcPts val="0"/>
              </a:spcAft>
              <a:buSzPts val="3000"/>
              <a:buFont typeface="Lexend"/>
              <a:buNone/>
              <a:defRPr sz="3000">
                <a:latin typeface="Lexend"/>
                <a:ea typeface="Lexend"/>
                <a:cs typeface="Lexend"/>
                <a:sym typeface="Lexend"/>
              </a:defRPr>
            </a:lvl1pPr>
            <a:lvl2pPr lvl="1"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2pPr>
            <a:lvl3pPr lvl="2"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3pPr>
            <a:lvl4pPr lvl="3"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4pPr>
            <a:lvl5pPr lvl="4"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5pPr>
            <a:lvl6pPr lvl="5"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6pPr>
            <a:lvl7pPr lvl="6"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7pPr>
            <a:lvl8pPr lvl="7"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8pPr>
            <a:lvl9pPr lvl="8"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9pPr>
          </a:lstStyle>
          <a:p>
            <a:endParaRPr/>
          </a:p>
        </p:txBody>
      </p:sp>
      <p:sp>
        <p:nvSpPr>
          <p:cNvPr id="370" name="Google Shape;370;p47"/>
          <p:cNvSpPr txBox="1">
            <a:spLocks noGrp="1"/>
          </p:cNvSpPr>
          <p:nvPr>
            <p:ph type="body" idx="3"/>
          </p:nvPr>
        </p:nvSpPr>
        <p:spPr>
          <a:xfrm>
            <a:off x="914400" y="3657600"/>
            <a:ext cx="10424100" cy="5943600"/>
          </a:xfrm>
          <a:prstGeom prst="rect">
            <a:avLst/>
          </a:prstGeom>
        </p:spPr>
        <p:txBody>
          <a:bodyPr spcFirstLastPara="1" wrap="square" lIns="0" tIns="0" rIns="0" bIns="0" anchor="t" anchorCtr="0">
            <a:noAutofit/>
          </a:bodyPr>
          <a:lstStyle>
            <a:lvl1pPr marL="457200" lvl="0" indent="-381000" rtl="0">
              <a:lnSpc>
                <a:spcPct val="115000"/>
              </a:lnSpc>
              <a:spcBef>
                <a:spcPts val="0"/>
              </a:spcBef>
              <a:spcAft>
                <a:spcPts val="0"/>
              </a:spcAft>
              <a:buSzPts val="2400"/>
              <a:buFont typeface="Lexend"/>
              <a:buChar char="●"/>
              <a:defRPr sz="2400">
                <a:latin typeface="Lexend"/>
                <a:ea typeface="Lexend"/>
                <a:cs typeface="Lexend"/>
                <a:sym typeface="Lexend"/>
              </a:defRPr>
            </a:lvl1pPr>
            <a:lvl2pPr marL="914400" lvl="1" indent="-381000" rtl="0">
              <a:lnSpc>
                <a:spcPct val="115000"/>
              </a:lnSpc>
              <a:spcBef>
                <a:spcPts val="1200"/>
              </a:spcBef>
              <a:spcAft>
                <a:spcPts val="0"/>
              </a:spcAft>
              <a:buSzPts val="2400"/>
              <a:buFont typeface="Lexend"/>
              <a:buChar char="‒"/>
              <a:defRPr sz="2400">
                <a:latin typeface="Lexend"/>
                <a:ea typeface="Lexend"/>
                <a:cs typeface="Lexend"/>
                <a:sym typeface="Lexend"/>
              </a:defRPr>
            </a:lvl2pPr>
            <a:lvl3pPr marL="1371600" lvl="2" indent="-381000" rtl="0">
              <a:lnSpc>
                <a:spcPct val="115000"/>
              </a:lnSpc>
              <a:spcBef>
                <a:spcPts val="1200"/>
              </a:spcBef>
              <a:spcAft>
                <a:spcPts val="0"/>
              </a:spcAft>
              <a:buSzPts val="2400"/>
              <a:buFont typeface="Lexend"/>
              <a:buChar char="‒"/>
              <a:defRPr sz="2400">
                <a:latin typeface="Lexend"/>
                <a:ea typeface="Lexend"/>
                <a:cs typeface="Lexend"/>
                <a:sym typeface="Lexend"/>
              </a:defRPr>
            </a:lvl3pPr>
            <a:lvl4pPr marL="1828800" lvl="3" indent="-381000" rtl="0">
              <a:lnSpc>
                <a:spcPct val="115000"/>
              </a:lnSpc>
              <a:spcBef>
                <a:spcPts val="1200"/>
              </a:spcBef>
              <a:spcAft>
                <a:spcPts val="0"/>
              </a:spcAft>
              <a:buSzPts val="2400"/>
              <a:buFont typeface="Lexend"/>
              <a:buChar char="‒"/>
              <a:defRPr sz="2400">
                <a:latin typeface="Lexend"/>
                <a:ea typeface="Lexend"/>
                <a:cs typeface="Lexend"/>
                <a:sym typeface="Lexend"/>
              </a:defRPr>
            </a:lvl4pPr>
            <a:lvl5pPr marL="2286000" lvl="4" indent="-381000" rtl="0">
              <a:lnSpc>
                <a:spcPct val="115000"/>
              </a:lnSpc>
              <a:spcBef>
                <a:spcPts val="1200"/>
              </a:spcBef>
              <a:spcAft>
                <a:spcPts val="0"/>
              </a:spcAft>
              <a:buSzPts val="2400"/>
              <a:buFont typeface="Lexend"/>
              <a:buChar char="‒"/>
              <a:defRPr sz="2400">
                <a:latin typeface="Lexend"/>
                <a:ea typeface="Lexend"/>
                <a:cs typeface="Lexend"/>
                <a:sym typeface="Lexend"/>
              </a:defRPr>
            </a:lvl5pPr>
            <a:lvl6pPr marL="2743200" lvl="5" indent="-381000" rtl="0">
              <a:lnSpc>
                <a:spcPct val="115000"/>
              </a:lnSpc>
              <a:spcBef>
                <a:spcPts val="1200"/>
              </a:spcBef>
              <a:spcAft>
                <a:spcPts val="0"/>
              </a:spcAft>
              <a:buSzPts val="2400"/>
              <a:buFont typeface="Lexend"/>
              <a:buChar char="‒"/>
              <a:defRPr sz="2400">
                <a:latin typeface="Lexend"/>
                <a:ea typeface="Lexend"/>
                <a:cs typeface="Lexend"/>
                <a:sym typeface="Lexend"/>
              </a:defRPr>
            </a:lvl6pPr>
            <a:lvl7pPr marL="3200400" lvl="6" indent="-381000" rtl="0">
              <a:lnSpc>
                <a:spcPct val="115000"/>
              </a:lnSpc>
              <a:spcBef>
                <a:spcPts val="1200"/>
              </a:spcBef>
              <a:spcAft>
                <a:spcPts val="0"/>
              </a:spcAft>
              <a:buSzPts val="2400"/>
              <a:buFont typeface="Lexend"/>
              <a:buChar char="‒"/>
              <a:defRPr sz="2400">
                <a:latin typeface="Lexend"/>
                <a:ea typeface="Lexend"/>
                <a:cs typeface="Lexend"/>
                <a:sym typeface="Lexend"/>
              </a:defRPr>
            </a:lvl7pPr>
            <a:lvl8pPr marL="3657600" lvl="7" indent="-381000" rtl="0">
              <a:lnSpc>
                <a:spcPct val="115000"/>
              </a:lnSpc>
              <a:spcBef>
                <a:spcPts val="1200"/>
              </a:spcBef>
              <a:spcAft>
                <a:spcPts val="0"/>
              </a:spcAft>
              <a:buSzPts val="2400"/>
              <a:buFont typeface="Lexend"/>
              <a:buChar char="‒"/>
              <a:defRPr sz="2400">
                <a:latin typeface="Lexend"/>
                <a:ea typeface="Lexend"/>
                <a:cs typeface="Lexend"/>
                <a:sym typeface="Lexend"/>
              </a:defRPr>
            </a:lvl8pPr>
            <a:lvl9pPr marL="4114800" lvl="8" indent="-381000" rtl="0">
              <a:lnSpc>
                <a:spcPct val="115000"/>
              </a:lnSpc>
              <a:spcBef>
                <a:spcPts val="1200"/>
              </a:spcBef>
              <a:spcAft>
                <a:spcPts val="1200"/>
              </a:spcAft>
              <a:buSzPts val="2400"/>
              <a:buFont typeface="Lexend"/>
              <a:buChar char="‒"/>
              <a:defRPr sz="2400">
                <a:latin typeface="Lexend"/>
                <a:ea typeface="Lexend"/>
                <a:cs typeface="Lexend"/>
                <a:sym typeface="Lexend"/>
              </a:defRPr>
            </a:lvl9pPr>
          </a:lstStyle>
          <a:p>
            <a:endParaRPr/>
          </a:p>
        </p:txBody>
      </p:sp>
      <p:sp>
        <p:nvSpPr>
          <p:cNvPr id="371" name="Google Shape;371;p47"/>
          <p:cNvSpPr txBox="1">
            <a:spLocks noGrp="1"/>
          </p:cNvSpPr>
          <p:nvPr>
            <p:ph type="subTitle" idx="4"/>
          </p:nvPr>
        </p:nvSpPr>
        <p:spPr>
          <a:xfrm>
            <a:off x="13167550" y="4757200"/>
            <a:ext cx="4206000" cy="1218000"/>
          </a:xfrm>
          <a:prstGeom prst="rect">
            <a:avLst/>
          </a:prstGeom>
        </p:spPr>
        <p:txBody>
          <a:bodyPr spcFirstLastPara="1" wrap="square" lIns="0" tIns="0" rIns="0" bIns="0" anchor="b" anchorCtr="0">
            <a:noAutofit/>
          </a:bodyPr>
          <a:lstStyle>
            <a:lvl1pPr lvl="0" algn="ctr">
              <a:spcBef>
                <a:spcPts val="0"/>
              </a:spcBef>
              <a:spcAft>
                <a:spcPts val="0"/>
              </a:spcAft>
              <a:buClr>
                <a:schemeClr val="lt1"/>
              </a:buClr>
              <a:buSzPts val="3000"/>
              <a:buNone/>
              <a:defRPr>
                <a:solidFill>
                  <a:schemeClr val="lt1"/>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72" name="Google Shape;372;p47"/>
          <p:cNvSpPr txBox="1">
            <a:spLocks noGrp="1"/>
          </p:cNvSpPr>
          <p:nvPr>
            <p:ph type="body" idx="5"/>
          </p:nvPr>
        </p:nvSpPr>
        <p:spPr>
          <a:xfrm>
            <a:off x="13167550" y="6205750"/>
            <a:ext cx="4206000" cy="3654300"/>
          </a:xfrm>
          <a:prstGeom prst="rect">
            <a:avLst/>
          </a:prstGeom>
        </p:spPr>
        <p:txBody>
          <a:bodyPr spcFirstLastPara="1" wrap="square" lIns="0" tIns="0" rIns="0" bIns="0" anchor="t" anchorCtr="0">
            <a:noAutofit/>
          </a:bodyPr>
          <a:lstStyle>
            <a:lvl1pPr marL="457200" lvl="0" indent="-381000" algn="ctr">
              <a:spcBef>
                <a:spcPts val="0"/>
              </a:spcBef>
              <a:spcAft>
                <a:spcPts val="0"/>
              </a:spcAft>
              <a:buClr>
                <a:schemeClr val="lt1"/>
              </a:buClr>
              <a:buSzPts val="2400"/>
              <a:buChar char="●"/>
              <a:defRPr>
                <a:solidFill>
                  <a:schemeClr val="lt1"/>
                </a:solidFill>
              </a:defRPr>
            </a:lvl1pPr>
            <a:lvl2pPr marL="914400" lvl="1" indent="-381000" algn="ctr">
              <a:spcBef>
                <a:spcPts val="1200"/>
              </a:spcBef>
              <a:spcAft>
                <a:spcPts val="0"/>
              </a:spcAft>
              <a:buClr>
                <a:schemeClr val="lt1"/>
              </a:buClr>
              <a:buSzPts val="2400"/>
              <a:buChar char="‒"/>
              <a:defRPr>
                <a:solidFill>
                  <a:schemeClr val="lt1"/>
                </a:solidFill>
              </a:defRPr>
            </a:lvl2pPr>
            <a:lvl3pPr marL="1371600" lvl="2" indent="-381000" algn="ctr">
              <a:spcBef>
                <a:spcPts val="1200"/>
              </a:spcBef>
              <a:spcAft>
                <a:spcPts val="0"/>
              </a:spcAft>
              <a:buClr>
                <a:schemeClr val="lt1"/>
              </a:buClr>
              <a:buSzPts val="2400"/>
              <a:buChar char="‒"/>
              <a:defRPr>
                <a:solidFill>
                  <a:schemeClr val="lt1"/>
                </a:solidFill>
              </a:defRPr>
            </a:lvl3pPr>
            <a:lvl4pPr marL="1828800" lvl="3" indent="-381000" algn="ctr">
              <a:spcBef>
                <a:spcPts val="1200"/>
              </a:spcBef>
              <a:spcAft>
                <a:spcPts val="0"/>
              </a:spcAft>
              <a:buClr>
                <a:schemeClr val="lt1"/>
              </a:buClr>
              <a:buSzPts val="2400"/>
              <a:buChar char="‒"/>
              <a:defRPr>
                <a:solidFill>
                  <a:schemeClr val="lt1"/>
                </a:solidFill>
              </a:defRPr>
            </a:lvl4pPr>
            <a:lvl5pPr marL="2286000" lvl="4" indent="-381000" algn="ctr">
              <a:spcBef>
                <a:spcPts val="1200"/>
              </a:spcBef>
              <a:spcAft>
                <a:spcPts val="0"/>
              </a:spcAft>
              <a:buClr>
                <a:schemeClr val="lt1"/>
              </a:buClr>
              <a:buSzPts val="2400"/>
              <a:buChar char="‒"/>
              <a:defRPr>
                <a:solidFill>
                  <a:schemeClr val="lt1"/>
                </a:solidFill>
              </a:defRPr>
            </a:lvl5pPr>
            <a:lvl6pPr marL="2743200" lvl="5" indent="-381000" algn="ctr">
              <a:spcBef>
                <a:spcPts val="1200"/>
              </a:spcBef>
              <a:spcAft>
                <a:spcPts val="0"/>
              </a:spcAft>
              <a:buClr>
                <a:schemeClr val="lt1"/>
              </a:buClr>
              <a:buSzPts val="2400"/>
              <a:buChar char="‒"/>
              <a:defRPr>
                <a:solidFill>
                  <a:schemeClr val="lt1"/>
                </a:solidFill>
              </a:defRPr>
            </a:lvl6pPr>
            <a:lvl7pPr marL="3200400" lvl="6" indent="-381000" algn="ctr">
              <a:spcBef>
                <a:spcPts val="1200"/>
              </a:spcBef>
              <a:spcAft>
                <a:spcPts val="0"/>
              </a:spcAft>
              <a:buClr>
                <a:schemeClr val="lt1"/>
              </a:buClr>
              <a:buSzPts val="2400"/>
              <a:buChar char="‒"/>
              <a:defRPr>
                <a:solidFill>
                  <a:schemeClr val="lt1"/>
                </a:solidFill>
              </a:defRPr>
            </a:lvl7pPr>
            <a:lvl8pPr marL="3657600" lvl="7" indent="-381000" algn="ctr">
              <a:spcBef>
                <a:spcPts val="1200"/>
              </a:spcBef>
              <a:spcAft>
                <a:spcPts val="0"/>
              </a:spcAft>
              <a:buClr>
                <a:schemeClr val="lt1"/>
              </a:buClr>
              <a:buSzPts val="2400"/>
              <a:buChar char="‒"/>
              <a:defRPr>
                <a:solidFill>
                  <a:schemeClr val="lt1"/>
                </a:solidFill>
              </a:defRPr>
            </a:lvl8pPr>
            <a:lvl9pPr marL="4114800" lvl="8" indent="-381000" algn="ctr">
              <a:spcBef>
                <a:spcPts val="1200"/>
              </a:spcBef>
              <a:spcAft>
                <a:spcPts val="1200"/>
              </a:spcAft>
              <a:buClr>
                <a:schemeClr val="lt1"/>
              </a:buClr>
              <a:buSzPts val="2400"/>
              <a:buChar char="‒"/>
              <a:defRPr>
                <a:solidFill>
                  <a:schemeClr val="lt1"/>
                </a:solidFill>
              </a:defRPr>
            </a:lvl9pPr>
          </a:lstStyle>
          <a:p>
            <a:endParaRPr/>
          </a:p>
        </p:txBody>
      </p:sp>
      <p:sp>
        <p:nvSpPr>
          <p:cNvPr id="373" name="Google Shape;373;p47"/>
          <p:cNvSpPr txBox="1"/>
          <p:nvPr/>
        </p:nvSpPr>
        <p:spPr>
          <a:xfrm>
            <a:off x="152400" y="9948300"/>
            <a:ext cx="1739400" cy="3387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US" sz="1000">
                <a:latin typeface="Lexend"/>
                <a:ea typeface="Lexend"/>
                <a:cs typeface="Lexend"/>
                <a:sym typeface="Lexend"/>
              </a:rPr>
              <a:t>© 2024 SPLUNK INC.</a:t>
            </a:r>
            <a:endParaRPr sz="1000">
              <a:latin typeface="Lexend"/>
              <a:ea typeface="Lexend"/>
              <a:cs typeface="Lexend"/>
              <a:sym typeface="Lexen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Customer Story with Icon">
  <p:cSld name="Customer Story with Icon">
    <p:spTree>
      <p:nvGrpSpPr>
        <p:cNvPr id="1" name="Shape 374"/>
        <p:cNvGrpSpPr/>
        <p:nvPr/>
      </p:nvGrpSpPr>
      <p:grpSpPr>
        <a:xfrm>
          <a:off x="0" y="0"/>
          <a:ext cx="0" cy="0"/>
          <a:chOff x="0" y="0"/>
          <a:chExt cx="0" cy="0"/>
        </a:xfrm>
      </p:grpSpPr>
      <p:sp>
        <p:nvSpPr>
          <p:cNvPr id="375" name="Google Shape;375;p48"/>
          <p:cNvSpPr/>
          <p:nvPr/>
        </p:nvSpPr>
        <p:spPr>
          <a:xfrm>
            <a:off x="12253025" y="0"/>
            <a:ext cx="6035100" cy="10287000"/>
          </a:xfrm>
          <a:prstGeom prst="rect">
            <a:avLst/>
          </a:prstGeom>
          <a:gradFill>
            <a:gsLst>
              <a:gs pos="0">
                <a:schemeClr val="dk1"/>
              </a:gs>
              <a:gs pos="36000">
                <a:schemeClr val="dk1"/>
              </a:gs>
              <a:gs pos="85000">
                <a:srgbClr val="20003F"/>
              </a:gs>
              <a:gs pos="100000">
                <a:srgbClr val="20003F"/>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76" name="Google Shape;376;p48"/>
          <p:cNvSpPr/>
          <p:nvPr/>
        </p:nvSpPr>
        <p:spPr>
          <a:xfrm>
            <a:off x="13792911" y="1348740"/>
            <a:ext cx="3026700" cy="3026700"/>
          </a:xfrm>
          <a:prstGeom prst="donut">
            <a:avLst>
              <a:gd name="adj" fmla="val 3306"/>
            </a:avLst>
          </a:prstGeom>
          <a:gradFill>
            <a:gsLst>
              <a:gs pos="0">
                <a:schemeClr val="accent3"/>
              </a:gs>
              <a:gs pos="17000">
                <a:schemeClr val="accent3"/>
              </a:gs>
              <a:gs pos="45000">
                <a:schemeClr val="accent2"/>
              </a:gs>
              <a:gs pos="85000">
                <a:schemeClr val="accent1"/>
              </a:gs>
              <a:gs pos="100000">
                <a:schemeClr val="accent1"/>
              </a:gs>
            </a:gsLst>
            <a:path path="circle">
              <a:fillToRect r="100000" b="100000"/>
            </a:path>
            <a:tileRect l="-100000" t="-100000"/>
          </a:gradFill>
          <a:ln>
            <a:noFill/>
          </a:ln>
        </p:spPr>
        <p:txBody>
          <a:bodyPr spcFirstLastPara="1" wrap="square" lIns="137150" tIns="68550" rIns="137150" bIns="68550" anchor="ctr" anchorCtr="0">
            <a:noAutofit/>
          </a:bodyPr>
          <a:lstStyle/>
          <a:p>
            <a:pPr marL="0" marR="0" lvl="0" indent="0" algn="ctr" rtl="0">
              <a:lnSpc>
                <a:spcPct val="85000"/>
              </a:lnSpc>
              <a:spcBef>
                <a:spcPts val="0"/>
              </a:spcBef>
              <a:spcAft>
                <a:spcPts val="0"/>
              </a:spcAft>
              <a:buClr>
                <a:srgbClr val="000000"/>
              </a:buClr>
              <a:buSzPts val="2700"/>
              <a:buFont typeface="Arial"/>
              <a:buNone/>
            </a:pPr>
            <a:endParaRPr sz="2700" b="0" i="0" u="sng" strike="noStrike" cap="none">
              <a:solidFill>
                <a:schemeClr val="hlink"/>
              </a:solidFill>
              <a:latin typeface="Lexend Medium"/>
              <a:ea typeface="Lexend Medium"/>
              <a:cs typeface="Lexend Medium"/>
              <a:sym typeface="Lexend Medium"/>
              <a:hlinkClick r:id="rId2"/>
            </a:endParaRPr>
          </a:p>
        </p:txBody>
      </p:sp>
      <p:sp>
        <p:nvSpPr>
          <p:cNvPr id="377" name="Google Shape;377;p48"/>
          <p:cNvSpPr txBox="1">
            <a:spLocks noGrp="1"/>
          </p:cNvSpPr>
          <p:nvPr>
            <p:ph type="title"/>
          </p:nvPr>
        </p:nvSpPr>
        <p:spPr>
          <a:xfrm>
            <a:off x="914400" y="914400"/>
            <a:ext cx="10789800" cy="6309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SzPts val="6000"/>
              <a:buFont typeface="Lexend"/>
              <a:buNone/>
              <a:defRPr sz="6000" b="1" i="0" u="none" strike="noStrike" cap="none">
                <a:solidFill>
                  <a:schemeClr val="dk1"/>
                </a:solidFill>
                <a:latin typeface="Lexend"/>
                <a:ea typeface="Lexend"/>
                <a:cs typeface="Lexend"/>
                <a:sym typeface="Lexend"/>
              </a:defRPr>
            </a:lvl1pPr>
            <a:lvl2pPr marR="0" lvl="1" algn="l" rtl="0">
              <a:lnSpc>
                <a:spcPct val="100000"/>
              </a:lnSpc>
              <a:spcBef>
                <a:spcPts val="0"/>
              </a:spcBef>
              <a:spcAft>
                <a:spcPts val="0"/>
              </a:spcAft>
              <a:buSzPts val="6000"/>
              <a:buFont typeface="Lexend Medium"/>
              <a:buNone/>
              <a:defRPr sz="6000" i="0" u="none" strike="noStrike" cap="none">
                <a:solidFill>
                  <a:srgbClr val="000000"/>
                </a:solidFill>
                <a:latin typeface="Lexend Medium"/>
                <a:ea typeface="Lexend Medium"/>
                <a:cs typeface="Lexend Medium"/>
                <a:sym typeface="Lexend Medium"/>
              </a:defRPr>
            </a:lvl2pPr>
            <a:lvl3pPr marR="0" lvl="2" algn="l" rtl="0">
              <a:lnSpc>
                <a:spcPct val="100000"/>
              </a:lnSpc>
              <a:spcBef>
                <a:spcPts val="0"/>
              </a:spcBef>
              <a:spcAft>
                <a:spcPts val="0"/>
              </a:spcAft>
              <a:buSzPts val="6000"/>
              <a:buFont typeface="Lexend Medium"/>
              <a:buNone/>
              <a:defRPr sz="6000" i="0" u="none" strike="noStrike" cap="none">
                <a:solidFill>
                  <a:srgbClr val="000000"/>
                </a:solidFill>
                <a:latin typeface="Lexend Medium"/>
                <a:ea typeface="Lexend Medium"/>
                <a:cs typeface="Lexend Medium"/>
                <a:sym typeface="Lexend Medium"/>
              </a:defRPr>
            </a:lvl3pPr>
            <a:lvl4pPr marR="0" lvl="3" algn="l" rtl="0">
              <a:lnSpc>
                <a:spcPct val="100000"/>
              </a:lnSpc>
              <a:spcBef>
                <a:spcPts val="0"/>
              </a:spcBef>
              <a:spcAft>
                <a:spcPts val="0"/>
              </a:spcAft>
              <a:buSzPts val="6000"/>
              <a:buFont typeface="Lexend Medium"/>
              <a:buNone/>
              <a:defRPr sz="6000" i="0" u="none" strike="noStrike" cap="none">
                <a:solidFill>
                  <a:srgbClr val="000000"/>
                </a:solidFill>
                <a:latin typeface="Lexend Medium"/>
                <a:ea typeface="Lexend Medium"/>
                <a:cs typeface="Lexend Medium"/>
                <a:sym typeface="Lexend Medium"/>
              </a:defRPr>
            </a:lvl4pPr>
            <a:lvl5pPr marR="0" lvl="4" algn="l" rtl="0">
              <a:lnSpc>
                <a:spcPct val="100000"/>
              </a:lnSpc>
              <a:spcBef>
                <a:spcPts val="0"/>
              </a:spcBef>
              <a:spcAft>
                <a:spcPts val="0"/>
              </a:spcAft>
              <a:buSzPts val="6000"/>
              <a:buFont typeface="Lexend Medium"/>
              <a:buNone/>
              <a:defRPr sz="6000" i="0" u="none" strike="noStrike" cap="none">
                <a:solidFill>
                  <a:srgbClr val="000000"/>
                </a:solidFill>
                <a:latin typeface="Lexend Medium"/>
                <a:ea typeface="Lexend Medium"/>
                <a:cs typeface="Lexend Medium"/>
                <a:sym typeface="Lexend Medium"/>
              </a:defRPr>
            </a:lvl5pPr>
            <a:lvl6pPr marR="0" lvl="5" algn="l" rtl="0">
              <a:lnSpc>
                <a:spcPct val="100000"/>
              </a:lnSpc>
              <a:spcBef>
                <a:spcPts val="0"/>
              </a:spcBef>
              <a:spcAft>
                <a:spcPts val="0"/>
              </a:spcAft>
              <a:buSzPts val="6000"/>
              <a:buFont typeface="Lexend Medium"/>
              <a:buNone/>
              <a:defRPr sz="6000" i="0" u="none" strike="noStrike" cap="none">
                <a:solidFill>
                  <a:srgbClr val="000000"/>
                </a:solidFill>
                <a:latin typeface="Lexend Medium"/>
                <a:ea typeface="Lexend Medium"/>
                <a:cs typeface="Lexend Medium"/>
                <a:sym typeface="Lexend Medium"/>
              </a:defRPr>
            </a:lvl6pPr>
            <a:lvl7pPr marR="0" lvl="6" algn="l" rtl="0">
              <a:lnSpc>
                <a:spcPct val="100000"/>
              </a:lnSpc>
              <a:spcBef>
                <a:spcPts val="0"/>
              </a:spcBef>
              <a:spcAft>
                <a:spcPts val="0"/>
              </a:spcAft>
              <a:buSzPts val="6000"/>
              <a:buFont typeface="Lexend Medium"/>
              <a:buNone/>
              <a:defRPr sz="6000" i="0" u="none" strike="noStrike" cap="none">
                <a:solidFill>
                  <a:srgbClr val="000000"/>
                </a:solidFill>
                <a:latin typeface="Lexend Medium"/>
                <a:ea typeface="Lexend Medium"/>
                <a:cs typeface="Lexend Medium"/>
                <a:sym typeface="Lexend Medium"/>
              </a:defRPr>
            </a:lvl7pPr>
            <a:lvl8pPr marR="0" lvl="7" algn="l" rtl="0">
              <a:lnSpc>
                <a:spcPct val="100000"/>
              </a:lnSpc>
              <a:spcBef>
                <a:spcPts val="0"/>
              </a:spcBef>
              <a:spcAft>
                <a:spcPts val="0"/>
              </a:spcAft>
              <a:buSzPts val="6000"/>
              <a:buFont typeface="Lexend Medium"/>
              <a:buNone/>
              <a:defRPr sz="6000" i="0" u="none" strike="noStrike" cap="none">
                <a:solidFill>
                  <a:srgbClr val="000000"/>
                </a:solidFill>
                <a:latin typeface="Lexend Medium"/>
                <a:ea typeface="Lexend Medium"/>
                <a:cs typeface="Lexend Medium"/>
                <a:sym typeface="Lexend Medium"/>
              </a:defRPr>
            </a:lvl8pPr>
            <a:lvl9pPr marR="0" lvl="8" algn="l" rtl="0">
              <a:lnSpc>
                <a:spcPct val="100000"/>
              </a:lnSpc>
              <a:spcBef>
                <a:spcPts val="0"/>
              </a:spcBef>
              <a:spcAft>
                <a:spcPts val="0"/>
              </a:spcAft>
              <a:buSzPts val="6000"/>
              <a:buFont typeface="Lexend Medium"/>
              <a:buNone/>
              <a:defRPr sz="6000" i="0" u="none" strike="noStrike" cap="none">
                <a:solidFill>
                  <a:srgbClr val="000000"/>
                </a:solidFill>
                <a:latin typeface="Lexend Medium"/>
                <a:ea typeface="Lexend Medium"/>
                <a:cs typeface="Lexend Medium"/>
                <a:sym typeface="Lexend Medium"/>
              </a:defRPr>
            </a:lvl9pPr>
          </a:lstStyle>
          <a:p>
            <a:endParaRPr/>
          </a:p>
        </p:txBody>
      </p:sp>
      <p:sp>
        <p:nvSpPr>
          <p:cNvPr id="378" name="Google Shape;378;p48"/>
          <p:cNvSpPr txBox="1">
            <a:spLocks noGrp="1"/>
          </p:cNvSpPr>
          <p:nvPr>
            <p:ph type="subTitle" idx="1"/>
          </p:nvPr>
        </p:nvSpPr>
        <p:spPr>
          <a:xfrm>
            <a:off x="914400" y="1737350"/>
            <a:ext cx="10789800" cy="457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3000"/>
              <a:buFont typeface="Lexend"/>
              <a:buNone/>
              <a:defRPr sz="3000">
                <a:latin typeface="Lexend"/>
                <a:ea typeface="Lexend"/>
                <a:cs typeface="Lexend"/>
                <a:sym typeface="Lexend"/>
              </a:defRPr>
            </a:lvl1pPr>
            <a:lvl2pPr lvl="1"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2pPr>
            <a:lvl3pPr lvl="2"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3pPr>
            <a:lvl4pPr lvl="3"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4pPr>
            <a:lvl5pPr lvl="4"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5pPr>
            <a:lvl6pPr lvl="5"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6pPr>
            <a:lvl7pPr lvl="6"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7pPr>
            <a:lvl8pPr lvl="7"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8pPr>
            <a:lvl9pPr lvl="8"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9pPr>
          </a:lstStyle>
          <a:p>
            <a:endParaRPr/>
          </a:p>
        </p:txBody>
      </p:sp>
      <p:sp>
        <p:nvSpPr>
          <p:cNvPr id="379" name="Google Shape;379;p48"/>
          <p:cNvSpPr txBox="1">
            <a:spLocks noGrp="1"/>
          </p:cNvSpPr>
          <p:nvPr>
            <p:ph type="body" idx="2"/>
          </p:nvPr>
        </p:nvSpPr>
        <p:spPr>
          <a:xfrm>
            <a:off x="914400" y="3017525"/>
            <a:ext cx="10789800" cy="6583800"/>
          </a:xfrm>
          <a:prstGeom prst="rect">
            <a:avLst/>
          </a:prstGeom>
        </p:spPr>
        <p:txBody>
          <a:bodyPr spcFirstLastPara="1" wrap="square" lIns="0" tIns="0" rIns="0" bIns="0" anchor="t" anchorCtr="0">
            <a:noAutofit/>
          </a:bodyPr>
          <a:lstStyle>
            <a:lvl1pPr marL="457200" lvl="0" indent="-381000" rtl="0">
              <a:lnSpc>
                <a:spcPct val="115000"/>
              </a:lnSpc>
              <a:spcBef>
                <a:spcPts val="0"/>
              </a:spcBef>
              <a:spcAft>
                <a:spcPts val="0"/>
              </a:spcAft>
              <a:buSzPts val="2400"/>
              <a:buFont typeface="Lexend"/>
              <a:buChar char="●"/>
              <a:defRPr sz="2400">
                <a:latin typeface="Lexend"/>
                <a:ea typeface="Lexend"/>
                <a:cs typeface="Lexend"/>
                <a:sym typeface="Lexend"/>
              </a:defRPr>
            </a:lvl1pPr>
            <a:lvl2pPr marL="914400" lvl="1" indent="-381000" rtl="0">
              <a:lnSpc>
                <a:spcPct val="115000"/>
              </a:lnSpc>
              <a:spcBef>
                <a:spcPts val="1200"/>
              </a:spcBef>
              <a:spcAft>
                <a:spcPts val="0"/>
              </a:spcAft>
              <a:buSzPts val="2400"/>
              <a:buFont typeface="Lexend"/>
              <a:buChar char="‒"/>
              <a:defRPr sz="2400">
                <a:latin typeface="Lexend"/>
                <a:ea typeface="Lexend"/>
                <a:cs typeface="Lexend"/>
                <a:sym typeface="Lexend"/>
              </a:defRPr>
            </a:lvl2pPr>
            <a:lvl3pPr marL="1371600" lvl="2" indent="-381000" rtl="0">
              <a:lnSpc>
                <a:spcPct val="115000"/>
              </a:lnSpc>
              <a:spcBef>
                <a:spcPts val="1200"/>
              </a:spcBef>
              <a:spcAft>
                <a:spcPts val="0"/>
              </a:spcAft>
              <a:buSzPts val="2400"/>
              <a:buFont typeface="Lexend"/>
              <a:buChar char="‒"/>
              <a:defRPr sz="2400">
                <a:latin typeface="Lexend"/>
                <a:ea typeface="Lexend"/>
                <a:cs typeface="Lexend"/>
                <a:sym typeface="Lexend"/>
              </a:defRPr>
            </a:lvl3pPr>
            <a:lvl4pPr marL="1828800" lvl="3" indent="-381000" rtl="0">
              <a:lnSpc>
                <a:spcPct val="115000"/>
              </a:lnSpc>
              <a:spcBef>
                <a:spcPts val="1200"/>
              </a:spcBef>
              <a:spcAft>
                <a:spcPts val="0"/>
              </a:spcAft>
              <a:buSzPts val="2400"/>
              <a:buFont typeface="Lexend"/>
              <a:buChar char="‒"/>
              <a:defRPr sz="2400">
                <a:latin typeface="Lexend"/>
                <a:ea typeface="Lexend"/>
                <a:cs typeface="Lexend"/>
                <a:sym typeface="Lexend"/>
              </a:defRPr>
            </a:lvl4pPr>
            <a:lvl5pPr marL="2286000" lvl="4" indent="-381000" rtl="0">
              <a:lnSpc>
                <a:spcPct val="115000"/>
              </a:lnSpc>
              <a:spcBef>
                <a:spcPts val="1200"/>
              </a:spcBef>
              <a:spcAft>
                <a:spcPts val="0"/>
              </a:spcAft>
              <a:buSzPts val="2400"/>
              <a:buFont typeface="Lexend"/>
              <a:buChar char="‒"/>
              <a:defRPr sz="2400">
                <a:latin typeface="Lexend"/>
                <a:ea typeface="Lexend"/>
                <a:cs typeface="Lexend"/>
                <a:sym typeface="Lexend"/>
              </a:defRPr>
            </a:lvl5pPr>
            <a:lvl6pPr marL="2743200" lvl="5" indent="-381000" rtl="0">
              <a:lnSpc>
                <a:spcPct val="115000"/>
              </a:lnSpc>
              <a:spcBef>
                <a:spcPts val="1200"/>
              </a:spcBef>
              <a:spcAft>
                <a:spcPts val="0"/>
              </a:spcAft>
              <a:buSzPts val="2400"/>
              <a:buFont typeface="Lexend"/>
              <a:buChar char="‒"/>
              <a:defRPr sz="2400">
                <a:latin typeface="Lexend"/>
                <a:ea typeface="Lexend"/>
                <a:cs typeface="Lexend"/>
                <a:sym typeface="Lexend"/>
              </a:defRPr>
            </a:lvl6pPr>
            <a:lvl7pPr marL="3200400" lvl="6" indent="-381000" rtl="0">
              <a:lnSpc>
                <a:spcPct val="115000"/>
              </a:lnSpc>
              <a:spcBef>
                <a:spcPts val="1200"/>
              </a:spcBef>
              <a:spcAft>
                <a:spcPts val="0"/>
              </a:spcAft>
              <a:buSzPts val="2400"/>
              <a:buFont typeface="Lexend"/>
              <a:buChar char="‒"/>
              <a:defRPr sz="2400">
                <a:latin typeface="Lexend"/>
                <a:ea typeface="Lexend"/>
                <a:cs typeface="Lexend"/>
                <a:sym typeface="Lexend"/>
              </a:defRPr>
            </a:lvl7pPr>
            <a:lvl8pPr marL="3657600" lvl="7" indent="-381000" rtl="0">
              <a:lnSpc>
                <a:spcPct val="115000"/>
              </a:lnSpc>
              <a:spcBef>
                <a:spcPts val="1200"/>
              </a:spcBef>
              <a:spcAft>
                <a:spcPts val="0"/>
              </a:spcAft>
              <a:buSzPts val="2400"/>
              <a:buFont typeface="Lexend"/>
              <a:buChar char="‒"/>
              <a:defRPr sz="2400">
                <a:latin typeface="Lexend"/>
                <a:ea typeface="Lexend"/>
                <a:cs typeface="Lexend"/>
                <a:sym typeface="Lexend"/>
              </a:defRPr>
            </a:lvl8pPr>
            <a:lvl9pPr marL="4114800" lvl="8" indent="-381000" rtl="0">
              <a:lnSpc>
                <a:spcPct val="115000"/>
              </a:lnSpc>
              <a:spcBef>
                <a:spcPts val="1200"/>
              </a:spcBef>
              <a:spcAft>
                <a:spcPts val="1200"/>
              </a:spcAft>
              <a:buSzPts val="2400"/>
              <a:buFont typeface="Lexend"/>
              <a:buChar char="‒"/>
              <a:defRPr sz="2400">
                <a:latin typeface="Lexend"/>
                <a:ea typeface="Lexend"/>
                <a:cs typeface="Lexend"/>
                <a:sym typeface="Lexend"/>
              </a:defRPr>
            </a:lvl9pPr>
          </a:lstStyle>
          <a:p>
            <a:endParaRPr/>
          </a:p>
        </p:txBody>
      </p:sp>
      <p:sp>
        <p:nvSpPr>
          <p:cNvPr id="380" name="Google Shape;380;p48"/>
          <p:cNvSpPr txBox="1">
            <a:spLocks noGrp="1"/>
          </p:cNvSpPr>
          <p:nvPr>
            <p:ph type="subTitle" idx="3"/>
          </p:nvPr>
        </p:nvSpPr>
        <p:spPr>
          <a:xfrm>
            <a:off x="13067500" y="4757200"/>
            <a:ext cx="4477500" cy="1218000"/>
          </a:xfrm>
          <a:prstGeom prst="rect">
            <a:avLst/>
          </a:prstGeom>
        </p:spPr>
        <p:txBody>
          <a:bodyPr spcFirstLastPara="1" wrap="square" lIns="0" tIns="0" rIns="0" bIns="0" anchor="b" anchorCtr="0">
            <a:noAutofit/>
          </a:bodyPr>
          <a:lstStyle>
            <a:lvl1pPr lvl="0" algn="ctr" rtl="0">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1" name="Google Shape;381;p48"/>
          <p:cNvSpPr txBox="1">
            <a:spLocks noGrp="1"/>
          </p:cNvSpPr>
          <p:nvPr>
            <p:ph type="body" idx="4"/>
          </p:nvPr>
        </p:nvSpPr>
        <p:spPr>
          <a:xfrm>
            <a:off x="13067500" y="6205750"/>
            <a:ext cx="4477500" cy="3654300"/>
          </a:xfrm>
          <a:prstGeom prst="rect">
            <a:avLst/>
          </a:prstGeom>
        </p:spPr>
        <p:txBody>
          <a:bodyPr spcFirstLastPara="1" wrap="square" lIns="0" tIns="0" rIns="0" bIns="0" anchor="t" anchorCtr="0">
            <a:noAutofit/>
          </a:bodyPr>
          <a:lstStyle>
            <a:lvl1pPr marL="457200" lvl="0" indent="-381000" algn="ctr" rtl="0">
              <a:spcBef>
                <a:spcPts val="0"/>
              </a:spcBef>
              <a:spcAft>
                <a:spcPts val="0"/>
              </a:spcAft>
              <a:buClr>
                <a:schemeClr val="lt1"/>
              </a:buClr>
              <a:buSzPts val="2400"/>
              <a:buChar char="●"/>
              <a:defRPr>
                <a:solidFill>
                  <a:schemeClr val="lt1"/>
                </a:solidFill>
              </a:defRPr>
            </a:lvl1pPr>
            <a:lvl2pPr marL="914400" lvl="1" indent="-381000" algn="ctr" rtl="0">
              <a:spcBef>
                <a:spcPts val="1200"/>
              </a:spcBef>
              <a:spcAft>
                <a:spcPts val="0"/>
              </a:spcAft>
              <a:buClr>
                <a:schemeClr val="lt1"/>
              </a:buClr>
              <a:buSzPts val="2400"/>
              <a:buChar char="‒"/>
              <a:defRPr>
                <a:solidFill>
                  <a:schemeClr val="lt1"/>
                </a:solidFill>
              </a:defRPr>
            </a:lvl2pPr>
            <a:lvl3pPr marL="1371600" lvl="2" indent="-381000" algn="ctr" rtl="0">
              <a:spcBef>
                <a:spcPts val="1200"/>
              </a:spcBef>
              <a:spcAft>
                <a:spcPts val="0"/>
              </a:spcAft>
              <a:buClr>
                <a:schemeClr val="lt1"/>
              </a:buClr>
              <a:buSzPts val="2400"/>
              <a:buChar char="‒"/>
              <a:defRPr>
                <a:solidFill>
                  <a:schemeClr val="lt1"/>
                </a:solidFill>
              </a:defRPr>
            </a:lvl3pPr>
            <a:lvl4pPr marL="1828800" lvl="3" indent="-381000" algn="ctr" rtl="0">
              <a:spcBef>
                <a:spcPts val="1200"/>
              </a:spcBef>
              <a:spcAft>
                <a:spcPts val="0"/>
              </a:spcAft>
              <a:buClr>
                <a:schemeClr val="lt1"/>
              </a:buClr>
              <a:buSzPts val="2400"/>
              <a:buChar char="‒"/>
              <a:defRPr>
                <a:solidFill>
                  <a:schemeClr val="lt1"/>
                </a:solidFill>
              </a:defRPr>
            </a:lvl4pPr>
            <a:lvl5pPr marL="2286000" lvl="4" indent="-381000" algn="ctr" rtl="0">
              <a:spcBef>
                <a:spcPts val="1200"/>
              </a:spcBef>
              <a:spcAft>
                <a:spcPts val="0"/>
              </a:spcAft>
              <a:buClr>
                <a:schemeClr val="lt1"/>
              </a:buClr>
              <a:buSzPts val="2400"/>
              <a:buChar char="‒"/>
              <a:defRPr>
                <a:solidFill>
                  <a:schemeClr val="lt1"/>
                </a:solidFill>
              </a:defRPr>
            </a:lvl5pPr>
            <a:lvl6pPr marL="2743200" lvl="5" indent="-381000" algn="ctr" rtl="0">
              <a:spcBef>
                <a:spcPts val="1200"/>
              </a:spcBef>
              <a:spcAft>
                <a:spcPts val="0"/>
              </a:spcAft>
              <a:buClr>
                <a:schemeClr val="lt1"/>
              </a:buClr>
              <a:buSzPts val="2400"/>
              <a:buChar char="‒"/>
              <a:defRPr>
                <a:solidFill>
                  <a:schemeClr val="lt1"/>
                </a:solidFill>
              </a:defRPr>
            </a:lvl6pPr>
            <a:lvl7pPr marL="3200400" lvl="6" indent="-381000" algn="ctr" rtl="0">
              <a:spcBef>
                <a:spcPts val="1200"/>
              </a:spcBef>
              <a:spcAft>
                <a:spcPts val="0"/>
              </a:spcAft>
              <a:buClr>
                <a:schemeClr val="lt1"/>
              </a:buClr>
              <a:buSzPts val="2400"/>
              <a:buChar char="‒"/>
              <a:defRPr>
                <a:solidFill>
                  <a:schemeClr val="lt1"/>
                </a:solidFill>
              </a:defRPr>
            </a:lvl7pPr>
            <a:lvl8pPr marL="3657600" lvl="7" indent="-381000" algn="ctr" rtl="0">
              <a:spcBef>
                <a:spcPts val="1200"/>
              </a:spcBef>
              <a:spcAft>
                <a:spcPts val="0"/>
              </a:spcAft>
              <a:buClr>
                <a:schemeClr val="lt1"/>
              </a:buClr>
              <a:buSzPts val="2400"/>
              <a:buChar char="‒"/>
              <a:defRPr>
                <a:solidFill>
                  <a:schemeClr val="lt1"/>
                </a:solidFill>
              </a:defRPr>
            </a:lvl8pPr>
            <a:lvl9pPr marL="4114800" lvl="8" indent="-381000" algn="ctr" rtl="0">
              <a:spcBef>
                <a:spcPts val="1200"/>
              </a:spcBef>
              <a:spcAft>
                <a:spcPts val="1200"/>
              </a:spcAft>
              <a:buClr>
                <a:schemeClr val="lt1"/>
              </a:buClr>
              <a:buSzPts val="2400"/>
              <a:buChar char="‒"/>
              <a:defRPr>
                <a:solidFill>
                  <a:schemeClr val="lt1"/>
                </a:solidFill>
              </a:defRPr>
            </a:lvl9pPr>
          </a:lstStyle>
          <a:p>
            <a:endParaRPr/>
          </a:p>
        </p:txBody>
      </p:sp>
      <p:sp>
        <p:nvSpPr>
          <p:cNvPr id="382" name="Google Shape;382;p48"/>
          <p:cNvSpPr txBox="1"/>
          <p:nvPr/>
        </p:nvSpPr>
        <p:spPr>
          <a:xfrm>
            <a:off x="152400" y="9948300"/>
            <a:ext cx="1739400" cy="3387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US" sz="1000">
                <a:latin typeface="Lexend"/>
                <a:ea typeface="Lexend"/>
                <a:cs typeface="Lexend"/>
                <a:sym typeface="Lexend"/>
              </a:rPr>
              <a:t>© 2024 SPLUNK INC.</a:t>
            </a:r>
            <a:endParaRPr sz="1000">
              <a:latin typeface="Lexend"/>
              <a:ea typeface="Lexend"/>
              <a:cs typeface="Lexend"/>
              <a:sym typeface="Lexend"/>
            </a:endParaRPr>
          </a:p>
        </p:txBody>
      </p:sp>
      <p:sp>
        <p:nvSpPr>
          <p:cNvPr id="383" name="Google Shape;383;p48"/>
          <p:cNvSpPr>
            <a:spLocks noGrp="1"/>
          </p:cNvSpPr>
          <p:nvPr>
            <p:ph type="pic" idx="5"/>
          </p:nvPr>
        </p:nvSpPr>
        <p:spPr>
          <a:xfrm>
            <a:off x="14465500" y="2021350"/>
            <a:ext cx="1681500" cy="16815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ustomer Story with Photo">
  <p:cSld name="Customer Story with Photo">
    <p:spTree>
      <p:nvGrpSpPr>
        <p:cNvPr id="1" name="Shape 384"/>
        <p:cNvGrpSpPr/>
        <p:nvPr/>
      </p:nvGrpSpPr>
      <p:grpSpPr>
        <a:xfrm>
          <a:off x="0" y="0"/>
          <a:ext cx="0" cy="0"/>
          <a:chOff x="0" y="0"/>
          <a:chExt cx="0" cy="0"/>
        </a:xfrm>
      </p:grpSpPr>
      <p:sp>
        <p:nvSpPr>
          <p:cNvPr id="385" name="Google Shape;385;p49"/>
          <p:cNvSpPr>
            <a:spLocks noGrp="1"/>
          </p:cNvSpPr>
          <p:nvPr>
            <p:ph type="pic" idx="2"/>
          </p:nvPr>
        </p:nvSpPr>
        <p:spPr>
          <a:xfrm>
            <a:off x="146400" y="0"/>
            <a:ext cx="7041000" cy="10233900"/>
          </a:xfrm>
          <a:prstGeom prst="rect">
            <a:avLst/>
          </a:prstGeom>
          <a:solidFill>
            <a:schemeClr val="lt2"/>
          </a:solidFill>
          <a:ln>
            <a:noFill/>
          </a:ln>
        </p:spPr>
      </p:sp>
      <p:sp>
        <p:nvSpPr>
          <p:cNvPr id="386" name="Google Shape;386;p49"/>
          <p:cNvSpPr txBox="1"/>
          <p:nvPr/>
        </p:nvSpPr>
        <p:spPr>
          <a:xfrm>
            <a:off x="16396200" y="9948300"/>
            <a:ext cx="1739400" cy="338700"/>
          </a:xfrm>
          <a:prstGeom prst="rect">
            <a:avLst/>
          </a:prstGeom>
          <a:noFill/>
          <a:ln>
            <a:noFill/>
          </a:ln>
        </p:spPr>
        <p:txBody>
          <a:bodyPr spcFirstLastPara="1" wrap="square" lIns="91425" tIns="91425" rIns="91425" bIns="91425" anchor="ctr" anchorCtr="0">
            <a:spAutoFit/>
          </a:bodyPr>
          <a:lstStyle/>
          <a:p>
            <a:pPr marL="0" lvl="0" indent="0" algn="r" rtl="0">
              <a:spcBef>
                <a:spcPts val="0"/>
              </a:spcBef>
              <a:spcAft>
                <a:spcPts val="0"/>
              </a:spcAft>
              <a:buNone/>
            </a:pPr>
            <a:r>
              <a:rPr lang="en-US" sz="1000">
                <a:latin typeface="Lexend"/>
                <a:ea typeface="Lexend"/>
                <a:cs typeface="Lexend"/>
                <a:sym typeface="Lexend"/>
              </a:rPr>
              <a:t>© 2024 SPLUNK INC.</a:t>
            </a:r>
            <a:endParaRPr sz="1000">
              <a:latin typeface="Lexend"/>
              <a:ea typeface="Lexend"/>
              <a:cs typeface="Lexend"/>
              <a:sym typeface="Lexend"/>
            </a:endParaRPr>
          </a:p>
        </p:txBody>
      </p:sp>
      <p:sp>
        <p:nvSpPr>
          <p:cNvPr id="387" name="Google Shape;387;p49"/>
          <p:cNvSpPr txBox="1">
            <a:spLocks noGrp="1"/>
          </p:cNvSpPr>
          <p:nvPr>
            <p:ph type="title"/>
          </p:nvPr>
        </p:nvSpPr>
        <p:spPr>
          <a:xfrm>
            <a:off x="8101800" y="905250"/>
            <a:ext cx="9271800" cy="1271100"/>
          </a:xfrm>
          <a:prstGeom prst="rect">
            <a:avLst/>
          </a:prstGeom>
          <a:noFill/>
          <a:ln>
            <a:noFill/>
          </a:ln>
        </p:spPr>
        <p:txBody>
          <a:bodyPr spcFirstLastPara="1" wrap="square" lIns="0" tIns="0" rIns="0" bIns="0" anchor="t" anchorCtr="0">
            <a:spAutoFit/>
          </a:bodyPr>
          <a:lstStyle>
            <a:lvl1pPr marR="0" lvl="0" algn="l" rtl="0">
              <a:lnSpc>
                <a:spcPct val="85000"/>
              </a:lnSpc>
              <a:spcBef>
                <a:spcPts val="0"/>
              </a:spcBef>
              <a:spcAft>
                <a:spcPts val="0"/>
              </a:spcAft>
              <a:buSzPts val="6000"/>
              <a:buFont typeface="Lexend"/>
              <a:buNone/>
              <a:defRPr sz="6000" b="1" i="0" u="none" strike="noStrike" cap="none">
                <a:solidFill>
                  <a:schemeClr val="dk1"/>
                </a:solidFill>
                <a:latin typeface="Lexend"/>
                <a:ea typeface="Lexend"/>
                <a:cs typeface="Lexend"/>
                <a:sym typeface="Lexend"/>
              </a:defRPr>
            </a:lvl1pPr>
            <a:lvl2pPr marR="0" lvl="1" algn="l" rtl="0">
              <a:lnSpc>
                <a:spcPct val="100000"/>
              </a:lnSpc>
              <a:spcBef>
                <a:spcPts val="0"/>
              </a:spcBef>
              <a:spcAft>
                <a:spcPts val="0"/>
              </a:spcAft>
              <a:buSzPts val="6000"/>
              <a:buFont typeface="Lexend Medium"/>
              <a:buNone/>
              <a:defRPr sz="6000" i="0" u="none" strike="noStrike" cap="none">
                <a:solidFill>
                  <a:srgbClr val="000000"/>
                </a:solidFill>
                <a:latin typeface="Lexend Medium"/>
                <a:ea typeface="Lexend Medium"/>
                <a:cs typeface="Lexend Medium"/>
                <a:sym typeface="Lexend Medium"/>
              </a:defRPr>
            </a:lvl2pPr>
            <a:lvl3pPr marR="0" lvl="2" algn="l" rtl="0">
              <a:lnSpc>
                <a:spcPct val="100000"/>
              </a:lnSpc>
              <a:spcBef>
                <a:spcPts val="0"/>
              </a:spcBef>
              <a:spcAft>
                <a:spcPts val="0"/>
              </a:spcAft>
              <a:buSzPts val="6000"/>
              <a:buFont typeface="Lexend Medium"/>
              <a:buNone/>
              <a:defRPr sz="6000" i="0" u="none" strike="noStrike" cap="none">
                <a:solidFill>
                  <a:srgbClr val="000000"/>
                </a:solidFill>
                <a:latin typeface="Lexend Medium"/>
                <a:ea typeface="Lexend Medium"/>
                <a:cs typeface="Lexend Medium"/>
                <a:sym typeface="Lexend Medium"/>
              </a:defRPr>
            </a:lvl3pPr>
            <a:lvl4pPr marR="0" lvl="3" algn="l" rtl="0">
              <a:lnSpc>
                <a:spcPct val="100000"/>
              </a:lnSpc>
              <a:spcBef>
                <a:spcPts val="0"/>
              </a:spcBef>
              <a:spcAft>
                <a:spcPts val="0"/>
              </a:spcAft>
              <a:buSzPts val="6000"/>
              <a:buFont typeface="Lexend Medium"/>
              <a:buNone/>
              <a:defRPr sz="6000" i="0" u="none" strike="noStrike" cap="none">
                <a:solidFill>
                  <a:srgbClr val="000000"/>
                </a:solidFill>
                <a:latin typeface="Lexend Medium"/>
                <a:ea typeface="Lexend Medium"/>
                <a:cs typeface="Lexend Medium"/>
                <a:sym typeface="Lexend Medium"/>
              </a:defRPr>
            </a:lvl4pPr>
            <a:lvl5pPr marR="0" lvl="4" algn="l" rtl="0">
              <a:lnSpc>
                <a:spcPct val="100000"/>
              </a:lnSpc>
              <a:spcBef>
                <a:spcPts val="0"/>
              </a:spcBef>
              <a:spcAft>
                <a:spcPts val="0"/>
              </a:spcAft>
              <a:buSzPts val="6000"/>
              <a:buFont typeface="Lexend Medium"/>
              <a:buNone/>
              <a:defRPr sz="6000" i="0" u="none" strike="noStrike" cap="none">
                <a:solidFill>
                  <a:srgbClr val="000000"/>
                </a:solidFill>
                <a:latin typeface="Lexend Medium"/>
                <a:ea typeface="Lexend Medium"/>
                <a:cs typeface="Lexend Medium"/>
                <a:sym typeface="Lexend Medium"/>
              </a:defRPr>
            </a:lvl5pPr>
            <a:lvl6pPr marR="0" lvl="5" algn="l" rtl="0">
              <a:lnSpc>
                <a:spcPct val="100000"/>
              </a:lnSpc>
              <a:spcBef>
                <a:spcPts val="0"/>
              </a:spcBef>
              <a:spcAft>
                <a:spcPts val="0"/>
              </a:spcAft>
              <a:buSzPts val="6000"/>
              <a:buFont typeface="Lexend Medium"/>
              <a:buNone/>
              <a:defRPr sz="6000" i="0" u="none" strike="noStrike" cap="none">
                <a:solidFill>
                  <a:srgbClr val="000000"/>
                </a:solidFill>
                <a:latin typeface="Lexend Medium"/>
                <a:ea typeface="Lexend Medium"/>
                <a:cs typeface="Lexend Medium"/>
                <a:sym typeface="Lexend Medium"/>
              </a:defRPr>
            </a:lvl6pPr>
            <a:lvl7pPr marR="0" lvl="6" algn="l" rtl="0">
              <a:lnSpc>
                <a:spcPct val="100000"/>
              </a:lnSpc>
              <a:spcBef>
                <a:spcPts val="0"/>
              </a:spcBef>
              <a:spcAft>
                <a:spcPts val="0"/>
              </a:spcAft>
              <a:buSzPts val="6000"/>
              <a:buFont typeface="Lexend Medium"/>
              <a:buNone/>
              <a:defRPr sz="6000" i="0" u="none" strike="noStrike" cap="none">
                <a:solidFill>
                  <a:srgbClr val="000000"/>
                </a:solidFill>
                <a:latin typeface="Lexend Medium"/>
                <a:ea typeface="Lexend Medium"/>
                <a:cs typeface="Lexend Medium"/>
                <a:sym typeface="Lexend Medium"/>
              </a:defRPr>
            </a:lvl7pPr>
            <a:lvl8pPr marR="0" lvl="7" algn="l" rtl="0">
              <a:lnSpc>
                <a:spcPct val="100000"/>
              </a:lnSpc>
              <a:spcBef>
                <a:spcPts val="0"/>
              </a:spcBef>
              <a:spcAft>
                <a:spcPts val="0"/>
              </a:spcAft>
              <a:buSzPts val="6000"/>
              <a:buFont typeface="Lexend Medium"/>
              <a:buNone/>
              <a:defRPr sz="6000" i="0" u="none" strike="noStrike" cap="none">
                <a:solidFill>
                  <a:srgbClr val="000000"/>
                </a:solidFill>
                <a:latin typeface="Lexend Medium"/>
                <a:ea typeface="Lexend Medium"/>
                <a:cs typeface="Lexend Medium"/>
                <a:sym typeface="Lexend Medium"/>
              </a:defRPr>
            </a:lvl8pPr>
            <a:lvl9pPr marR="0" lvl="8" algn="l" rtl="0">
              <a:lnSpc>
                <a:spcPct val="100000"/>
              </a:lnSpc>
              <a:spcBef>
                <a:spcPts val="0"/>
              </a:spcBef>
              <a:spcAft>
                <a:spcPts val="0"/>
              </a:spcAft>
              <a:buSzPts val="6000"/>
              <a:buFont typeface="Lexend Medium"/>
              <a:buNone/>
              <a:defRPr sz="6000" i="0" u="none" strike="noStrike" cap="none">
                <a:solidFill>
                  <a:srgbClr val="000000"/>
                </a:solidFill>
                <a:latin typeface="Lexend Medium"/>
                <a:ea typeface="Lexend Medium"/>
                <a:cs typeface="Lexend Medium"/>
                <a:sym typeface="Lexend Medium"/>
              </a:defRPr>
            </a:lvl9pPr>
          </a:lstStyle>
          <a:p>
            <a:endParaRPr/>
          </a:p>
        </p:txBody>
      </p:sp>
      <p:sp>
        <p:nvSpPr>
          <p:cNvPr id="388" name="Google Shape;388;p49"/>
          <p:cNvSpPr txBox="1">
            <a:spLocks noGrp="1"/>
          </p:cNvSpPr>
          <p:nvPr>
            <p:ph type="body" idx="1"/>
          </p:nvPr>
        </p:nvSpPr>
        <p:spPr>
          <a:xfrm>
            <a:off x="8101800" y="3017525"/>
            <a:ext cx="9271800" cy="6355200"/>
          </a:xfrm>
          <a:prstGeom prst="rect">
            <a:avLst/>
          </a:prstGeom>
        </p:spPr>
        <p:txBody>
          <a:bodyPr spcFirstLastPara="1" wrap="square" lIns="0" tIns="0" rIns="0" bIns="0" anchor="t" anchorCtr="0">
            <a:noAutofit/>
          </a:bodyPr>
          <a:lstStyle>
            <a:lvl1pPr marL="457200" lvl="0" indent="-381000" rtl="0">
              <a:lnSpc>
                <a:spcPct val="115000"/>
              </a:lnSpc>
              <a:spcBef>
                <a:spcPts val="0"/>
              </a:spcBef>
              <a:spcAft>
                <a:spcPts val="0"/>
              </a:spcAft>
              <a:buSzPts val="2400"/>
              <a:buFont typeface="Lexend"/>
              <a:buChar char="●"/>
              <a:defRPr sz="2400">
                <a:latin typeface="Lexend"/>
                <a:ea typeface="Lexend"/>
                <a:cs typeface="Lexend"/>
                <a:sym typeface="Lexend"/>
              </a:defRPr>
            </a:lvl1pPr>
            <a:lvl2pPr marL="914400" lvl="1" indent="-381000" rtl="0">
              <a:lnSpc>
                <a:spcPct val="115000"/>
              </a:lnSpc>
              <a:spcBef>
                <a:spcPts val="1200"/>
              </a:spcBef>
              <a:spcAft>
                <a:spcPts val="0"/>
              </a:spcAft>
              <a:buSzPts val="2400"/>
              <a:buFont typeface="Lexend"/>
              <a:buChar char="‒"/>
              <a:defRPr sz="2400">
                <a:latin typeface="Lexend"/>
                <a:ea typeface="Lexend"/>
                <a:cs typeface="Lexend"/>
                <a:sym typeface="Lexend"/>
              </a:defRPr>
            </a:lvl2pPr>
            <a:lvl3pPr marL="1371600" lvl="2" indent="-381000" rtl="0">
              <a:lnSpc>
                <a:spcPct val="115000"/>
              </a:lnSpc>
              <a:spcBef>
                <a:spcPts val="1200"/>
              </a:spcBef>
              <a:spcAft>
                <a:spcPts val="0"/>
              </a:spcAft>
              <a:buSzPts val="2400"/>
              <a:buFont typeface="Lexend"/>
              <a:buChar char="‒"/>
              <a:defRPr sz="2400">
                <a:latin typeface="Lexend"/>
                <a:ea typeface="Lexend"/>
                <a:cs typeface="Lexend"/>
                <a:sym typeface="Lexend"/>
              </a:defRPr>
            </a:lvl3pPr>
            <a:lvl4pPr marL="1828800" lvl="3" indent="-381000" rtl="0">
              <a:lnSpc>
                <a:spcPct val="115000"/>
              </a:lnSpc>
              <a:spcBef>
                <a:spcPts val="1200"/>
              </a:spcBef>
              <a:spcAft>
                <a:spcPts val="0"/>
              </a:spcAft>
              <a:buSzPts val="2400"/>
              <a:buFont typeface="Lexend"/>
              <a:buChar char="‒"/>
              <a:defRPr sz="2400">
                <a:latin typeface="Lexend"/>
                <a:ea typeface="Lexend"/>
                <a:cs typeface="Lexend"/>
                <a:sym typeface="Lexend"/>
              </a:defRPr>
            </a:lvl4pPr>
            <a:lvl5pPr marL="2286000" lvl="4" indent="-381000" rtl="0">
              <a:lnSpc>
                <a:spcPct val="115000"/>
              </a:lnSpc>
              <a:spcBef>
                <a:spcPts val="1200"/>
              </a:spcBef>
              <a:spcAft>
                <a:spcPts val="0"/>
              </a:spcAft>
              <a:buSzPts val="2400"/>
              <a:buFont typeface="Lexend"/>
              <a:buChar char="‒"/>
              <a:defRPr sz="2400">
                <a:latin typeface="Lexend"/>
                <a:ea typeface="Lexend"/>
                <a:cs typeface="Lexend"/>
                <a:sym typeface="Lexend"/>
              </a:defRPr>
            </a:lvl5pPr>
            <a:lvl6pPr marL="2743200" lvl="5" indent="-381000" rtl="0">
              <a:lnSpc>
                <a:spcPct val="115000"/>
              </a:lnSpc>
              <a:spcBef>
                <a:spcPts val="1200"/>
              </a:spcBef>
              <a:spcAft>
                <a:spcPts val="0"/>
              </a:spcAft>
              <a:buSzPts val="2400"/>
              <a:buFont typeface="Lexend"/>
              <a:buChar char="‒"/>
              <a:defRPr sz="2400">
                <a:latin typeface="Lexend"/>
                <a:ea typeface="Lexend"/>
                <a:cs typeface="Lexend"/>
                <a:sym typeface="Lexend"/>
              </a:defRPr>
            </a:lvl6pPr>
            <a:lvl7pPr marL="3200400" lvl="6" indent="-381000" rtl="0">
              <a:lnSpc>
                <a:spcPct val="115000"/>
              </a:lnSpc>
              <a:spcBef>
                <a:spcPts val="1200"/>
              </a:spcBef>
              <a:spcAft>
                <a:spcPts val="0"/>
              </a:spcAft>
              <a:buSzPts val="2400"/>
              <a:buFont typeface="Lexend"/>
              <a:buChar char="‒"/>
              <a:defRPr sz="2400">
                <a:latin typeface="Lexend"/>
                <a:ea typeface="Lexend"/>
                <a:cs typeface="Lexend"/>
                <a:sym typeface="Lexend"/>
              </a:defRPr>
            </a:lvl7pPr>
            <a:lvl8pPr marL="3657600" lvl="7" indent="-381000" rtl="0">
              <a:lnSpc>
                <a:spcPct val="115000"/>
              </a:lnSpc>
              <a:spcBef>
                <a:spcPts val="1200"/>
              </a:spcBef>
              <a:spcAft>
                <a:spcPts val="0"/>
              </a:spcAft>
              <a:buSzPts val="2400"/>
              <a:buFont typeface="Lexend"/>
              <a:buChar char="‒"/>
              <a:defRPr sz="2400">
                <a:latin typeface="Lexend"/>
                <a:ea typeface="Lexend"/>
                <a:cs typeface="Lexend"/>
                <a:sym typeface="Lexend"/>
              </a:defRPr>
            </a:lvl8pPr>
            <a:lvl9pPr marL="4114800" lvl="8" indent="-381000" rtl="0">
              <a:lnSpc>
                <a:spcPct val="115000"/>
              </a:lnSpc>
              <a:spcBef>
                <a:spcPts val="1200"/>
              </a:spcBef>
              <a:spcAft>
                <a:spcPts val="1200"/>
              </a:spcAft>
              <a:buSzPts val="2400"/>
              <a:buFont typeface="Lexend"/>
              <a:buChar char="‒"/>
              <a:defRPr sz="2400">
                <a:latin typeface="Lexend"/>
                <a:ea typeface="Lexend"/>
                <a:cs typeface="Lexend"/>
                <a:sym typeface="Lexend"/>
              </a:defRPr>
            </a:lvl9pPr>
          </a:lstStyle>
          <a:p>
            <a:endParaRPr/>
          </a:p>
        </p:txBody>
      </p:sp>
      <p:sp>
        <p:nvSpPr>
          <p:cNvPr id="389" name="Google Shape;389;p49"/>
          <p:cNvSpPr/>
          <p:nvPr/>
        </p:nvSpPr>
        <p:spPr>
          <a:xfrm>
            <a:off x="0" y="0"/>
            <a:ext cx="146400" cy="10287000"/>
          </a:xfrm>
          <a:prstGeom prst="rect">
            <a:avLst/>
          </a:prstGeom>
          <a:gradFill>
            <a:gsLst>
              <a:gs pos="0">
                <a:schemeClr val="accent3"/>
              </a:gs>
              <a:gs pos="17000">
                <a:schemeClr val="accent3"/>
              </a:gs>
              <a:gs pos="45000">
                <a:schemeClr val="accent2"/>
              </a:gs>
              <a:gs pos="85000">
                <a:schemeClr val="accent1"/>
              </a:gs>
              <a:gs pos="100000">
                <a:schemeClr val="accent1"/>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1 Column No Sub">
  <p:cSld name="Title and Content_3">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914400" y="914400"/>
            <a:ext cx="16459200" cy="630900"/>
          </a:xfrm>
          <a:prstGeom prst="rect">
            <a:avLst/>
          </a:prstGeom>
          <a:noFill/>
          <a:ln>
            <a:noFill/>
          </a:ln>
        </p:spPr>
        <p:txBody>
          <a:bodyPr spcFirstLastPara="1" wrap="square" lIns="0" tIns="0" rIns="0" bIns="0" anchor="t" anchorCtr="0">
            <a:spAutoFit/>
          </a:bodyPr>
          <a:lstStyle>
            <a:lvl1pPr lvl="0" algn="l" rtl="0">
              <a:lnSpc>
                <a:spcPct val="85000"/>
              </a:lnSpc>
              <a:spcBef>
                <a:spcPts val="0"/>
              </a:spcBef>
              <a:spcAft>
                <a:spcPts val="0"/>
              </a:spcAft>
              <a:buSzPts val="4800"/>
              <a:buNone/>
              <a:defRPr/>
            </a:lvl1pPr>
            <a:lvl2pPr lvl="1" algn="l" rtl="0">
              <a:lnSpc>
                <a:spcPct val="100000"/>
              </a:lnSpc>
              <a:spcBef>
                <a:spcPts val="0"/>
              </a:spcBef>
              <a:spcAft>
                <a:spcPts val="0"/>
              </a:spcAft>
              <a:buSzPts val="4800"/>
              <a:buNone/>
              <a:defRPr/>
            </a:lvl2pPr>
            <a:lvl3pPr lvl="2" algn="l" rtl="0">
              <a:lnSpc>
                <a:spcPct val="100000"/>
              </a:lnSpc>
              <a:spcBef>
                <a:spcPts val="0"/>
              </a:spcBef>
              <a:spcAft>
                <a:spcPts val="0"/>
              </a:spcAft>
              <a:buSzPts val="4800"/>
              <a:buNone/>
              <a:defRPr/>
            </a:lvl3pPr>
            <a:lvl4pPr lvl="3" algn="l" rtl="0">
              <a:lnSpc>
                <a:spcPct val="100000"/>
              </a:lnSpc>
              <a:spcBef>
                <a:spcPts val="0"/>
              </a:spcBef>
              <a:spcAft>
                <a:spcPts val="0"/>
              </a:spcAft>
              <a:buSzPts val="4800"/>
              <a:buNone/>
              <a:defRPr/>
            </a:lvl4pPr>
            <a:lvl5pPr lvl="4" algn="l" rtl="0">
              <a:lnSpc>
                <a:spcPct val="100000"/>
              </a:lnSpc>
              <a:spcBef>
                <a:spcPts val="0"/>
              </a:spcBef>
              <a:spcAft>
                <a:spcPts val="0"/>
              </a:spcAft>
              <a:buSzPts val="4800"/>
              <a:buNone/>
              <a:defRPr/>
            </a:lvl5pPr>
            <a:lvl6pPr lvl="5" algn="l" rtl="0">
              <a:lnSpc>
                <a:spcPct val="100000"/>
              </a:lnSpc>
              <a:spcBef>
                <a:spcPts val="0"/>
              </a:spcBef>
              <a:spcAft>
                <a:spcPts val="0"/>
              </a:spcAft>
              <a:buSzPts val="4800"/>
              <a:buNone/>
              <a:defRPr/>
            </a:lvl6pPr>
            <a:lvl7pPr lvl="6" algn="l" rtl="0">
              <a:lnSpc>
                <a:spcPct val="100000"/>
              </a:lnSpc>
              <a:spcBef>
                <a:spcPts val="0"/>
              </a:spcBef>
              <a:spcAft>
                <a:spcPts val="0"/>
              </a:spcAft>
              <a:buSzPts val="4800"/>
              <a:buNone/>
              <a:defRPr/>
            </a:lvl7pPr>
            <a:lvl8pPr lvl="7" algn="l" rtl="0">
              <a:lnSpc>
                <a:spcPct val="100000"/>
              </a:lnSpc>
              <a:spcBef>
                <a:spcPts val="0"/>
              </a:spcBef>
              <a:spcAft>
                <a:spcPts val="0"/>
              </a:spcAft>
              <a:buSzPts val="4800"/>
              <a:buNone/>
              <a:defRPr/>
            </a:lvl8pPr>
            <a:lvl9pPr lvl="8" algn="l" rtl="0">
              <a:lnSpc>
                <a:spcPct val="100000"/>
              </a:lnSpc>
              <a:spcBef>
                <a:spcPts val="0"/>
              </a:spcBef>
              <a:spcAft>
                <a:spcPts val="0"/>
              </a:spcAft>
              <a:buSzPts val="4800"/>
              <a:buNone/>
              <a:defRPr/>
            </a:lvl9pPr>
          </a:lstStyle>
          <a:p>
            <a:endParaRPr/>
          </a:p>
        </p:txBody>
      </p:sp>
      <p:sp>
        <p:nvSpPr>
          <p:cNvPr id="50" name="Google Shape;50;p8"/>
          <p:cNvSpPr txBox="1">
            <a:spLocks noGrp="1"/>
          </p:cNvSpPr>
          <p:nvPr>
            <p:ph type="body" idx="1"/>
          </p:nvPr>
        </p:nvSpPr>
        <p:spPr>
          <a:xfrm>
            <a:off x="914400" y="2377450"/>
            <a:ext cx="16459200" cy="6995100"/>
          </a:xfrm>
          <a:prstGeom prst="rect">
            <a:avLst/>
          </a:prstGeom>
        </p:spPr>
        <p:txBody>
          <a:bodyPr spcFirstLastPara="1" wrap="square" lIns="0" tIns="0" rIns="0" bIns="0" anchor="t" anchorCtr="0">
            <a:spAutoFit/>
          </a:bodyPr>
          <a:lstStyle>
            <a:lvl1pPr marL="457200" lvl="0" indent="-381000" rtl="0">
              <a:lnSpc>
                <a:spcPct val="115000"/>
              </a:lnSpc>
              <a:spcBef>
                <a:spcPts val="0"/>
              </a:spcBef>
              <a:spcAft>
                <a:spcPts val="0"/>
              </a:spcAft>
              <a:buSzPts val="2400"/>
              <a:buFont typeface="Lexend"/>
              <a:buChar char="●"/>
              <a:defRPr sz="2400">
                <a:latin typeface="Lexend"/>
                <a:ea typeface="Lexend"/>
                <a:cs typeface="Lexend"/>
                <a:sym typeface="Lexend"/>
              </a:defRPr>
            </a:lvl1pPr>
            <a:lvl2pPr marL="914400" lvl="1" indent="-381000" rtl="0">
              <a:lnSpc>
                <a:spcPct val="115000"/>
              </a:lnSpc>
              <a:spcBef>
                <a:spcPts val="1200"/>
              </a:spcBef>
              <a:spcAft>
                <a:spcPts val="0"/>
              </a:spcAft>
              <a:buSzPts val="2400"/>
              <a:buFont typeface="Lexend"/>
              <a:buChar char="‒"/>
              <a:defRPr sz="2400">
                <a:latin typeface="Lexend"/>
                <a:ea typeface="Lexend"/>
                <a:cs typeface="Lexend"/>
                <a:sym typeface="Lexend"/>
              </a:defRPr>
            </a:lvl2pPr>
            <a:lvl3pPr marL="1371600" lvl="2" indent="-381000" rtl="0">
              <a:lnSpc>
                <a:spcPct val="115000"/>
              </a:lnSpc>
              <a:spcBef>
                <a:spcPts val="1200"/>
              </a:spcBef>
              <a:spcAft>
                <a:spcPts val="0"/>
              </a:spcAft>
              <a:buSzPts val="2400"/>
              <a:buFont typeface="Lexend"/>
              <a:buChar char="‒"/>
              <a:defRPr sz="2400">
                <a:latin typeface="Lexend"/>
                <a:ea typeface="Lexend"/>
                <a:cs typeface="Lexend"/>
                <a:sym typeface="Lexend"/>
              </a:defRPr>
            </a:lvl3pPr>
            <a:lvl4pPr marL="1828800" lvl="3" indent="-381000" rtl="0">
              <a:lnSpc>
                <a:spcPct val="115000"/>
              </a:lnSpc>
              <a:spcBef>
                <a:spcPts val="1200"/>
              </a:spcBef>
              <a:spcAft>
                <a:spcPts val="0"/>
              </a:spcAft>
              <a:buSzPts val="2400"/>
              <a:buFont typeface="Lexend"/>
              <a:buChar char="‒"/>
              <a:defRPr sz="2400">
                <a:latin typeface="Lexend"/>
                <a:ea typeface="Lexend"/>
                <a:cs typeface="Lexend"/>
                <a:sym typeface="Lexend"/>
              </a:defRPr>
            </a:lvl4pPr>
            <a:lvl5pPr marL="2286000" lvl="4" indent="-381000" rtl="0">
              <a:lnSpc>
                <a:spcPct val="115000"/>
              </a:lnSpc>
              <a:spcBef>
                <a:spcPts val="1200"/>
              </a:spcBef>
              <a:spcAft>
                <a:spcPts val="0"/>
              </a:spcAft>
              <a:buSzPts val="2400"/>
              <a:buFont typeface="Lexend"/>
              <a:buChar char="‒"/>
              <a:defRPr sz="2400">
                <a:latin typeface="Lexend"/>
                <a:ea typeface="Lexend"/>
                <a:cs typeface="Lexend"/>
                <a:sym typeface="Lexend"/>
              </a:defRPr>
            </a:lvl5pPr>
            <a:lvl6pPr marL="2743200" lvl="5" indent="-381000" rtl="0">
              <a:lnSpc>
                <a:spcPct val="115000"/>
              </a:lnSpc>
              <a:spcBef>
                <a:spcPts val="1200"/>
              </a:spcBef>
              <a:spcAft>
                <a:spcPts val="0"/>
              </a:spcAft>
              <a:buSzPts val="2400"/>
              <a:buFont typeface="Lexend"/>
              <a:buChar char="‒"/>
              <a:defRPr sz="2400">
                <a:latin typeface="Lexend"/>
                <a:ea typeface="Lexend"/>
                <a:cs typeface="Lexend"/>
                <a:sym typeface="Lexend"/>
              </a:defRPr>
            </a:lvl6pPr>
            <a:lvl7pPr marL="3200400" lvl="6" indent="-381000" rtl="0">
              <a:lnSpc>
                <a:spcPct val="115000"/>
              </a:lnSpc>
              <a:spcBef>
                <a:spcPts val="1200"/>
              </a:spcBef>
              <a:spcAft>
                <a:spcPts val="0"/>
              </a:spcAft>
              <a:buSzPts val="2400"/>
              <a:buFont typeface="Lexend"/>
              <a:buChar char="‒"/>
              <a:defRPr sz="2400">
                <a:latin typeface="Lexend"/>
                <a:ea typeface="Lexend"/>
                <a:cs typeface="Lexend"/>
                <a:sym typeface="Lexend"/>
              </a:defRPr>
            </a:lvl7pPr>
            <a:lvl8pPr marL="3657600" lvl="7" indent="-381000" rtl="0">
              <a:lnSpc>
                <a:spcPct val="115000"/>
              </a:lnSpc>
              <a:spcBef>
                <a:spcPts val="1200"/>
              </a:spcBef>
              <a:spcAft>
                <a:spcPts val="0"/>
              </a:spcAft>
              <a:buSzPts val="2400"/>
              <a:buFont typeface="Lexend"/>
              <a:buChar char="‒"/>
              <a:defRPr sz="2400">
                <a:latin typeface="Lexend"/>
                <a:ea typeface="Lexend"/>
                <a:cs typeface="Lexend"/>
                <a:sym typeface="Lexend"/>
              </a:defRPr>
            </a:lvl8pPr>
            <a:lvl9pPr marL="4114800" lvl="8" indent="-381000" rtl="0">
              <a:lnSpc>
                <a:spcPct val="115000"/>
              </a:lnSpc>
              <a:spcBef>
                <a:spcPts val="1200"/>
              </a:spcBef>
              <a:spcAft>
                <a:spcPts val="1200"/>
              </a:spcAft>
              <a:buSzPts val="2400"/>
              <a:buFont typeface="Lexend"/>
              <a:buChar char="‒"/>
              <a:defRPr sz="2400">
                <a:latin typeface="Lexend"/>
                <a:ea typeface="Lexend"/>
                <a:cs typeface="Lexend"/>
                <a:sym typeface="Lexend"/>
              </a:defRPr>
            </a:lvl9pPr>
          </a:lstStyle>
          <a:p>
            <a:endParaRPr/>
          </a:p>
        </p:txBody>
      </p:sp>
      <p:sp>
        <p:nvSpPr>
          <p:cNvPr id="51" name="Google Shape;51;p8"/>
          <p:cNvSpPr/>
          <p:nvPr/>
        </p:nvSpPr>
        <p:spPr>
          <a:xfrm>
            <a:off x="0" y="0"/>
            <a:ext cx="146400" cy="10287000"/>
          </a:xfrm>
          <a:prstGeom prst="rect">
            <a:avLst/>
          </a:prstGeom>
          <a:gradFill>
            <a:gsLst>
              <a:gs pos="0">
                <a:schemeClr val="accent3"/>
              </a:gs>
              <a:gs pos="17000">
                <a:schemeClr val="accent3"/>
              </a:gs>
              <a:gs pos="45000">
                <a:schemeClr val="accent2"/>
              </a:gs>
              <a:gs pos="85000">
                <a:schemeClr val="accent1"/>
              </a:gs>
              <a:gs pos="100000">
                <a:schemeClr val="accent1"/>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Photo Full Gradient">
  <p:cSld name="Full Photo 2_2_1">
    <p:bg>
      <p:bgPr>
        <a:solidFill>
          <a:schemeClr val="lt1"/>
        </a:solidFill>
        <a:effectLst/>
      </p:bgPr>
    </p:bg>
    <p:spTree>
      <p:nvGrpSpPr>
        <p:cNvPr id="1" name="Shape 390"/>
        <p:cNvGrpSpPr/>
        <p:nvPr/>
      </p:nvGrpSpPr>
      <p:grpSpPr>
        <a:xfrm>
          <a:off x="0" y="0"/>
          <a:ext cx="0" cy="0"/>
          <a:chOff x="0" y="0"/>
          <a:chExt cx="0" cy="0"/>
        </a:xfrm>
      </p:grpSpPr>
      <p:sp>
        <p:nvSpPr>
          <p:cNvPr id="391" name="Google Shape;391;p50"/>
          <p:cNvSpPr>
            <a:spLocks noGrp="1"/>
          </p:cNvSpPr>
          <p:nvPr>
            <p:ph type="pic" idx="2"/>
          </p:nvPr>
        </p:nvSpPr>
        <p:spPr>
          <a:xfrm>
            <a:off x="6018550" y="125"/>
            <a:ext cx="12269400" cy="10287000"/>
          </a:xfrm>
          <a:prstGeom prst="rect">
            <a:avLst/>
          </a:prstGeom>
          <a:solidFill>
            <a:schemeClr val="lt2"/>
          </a:solidFill>
          <a:ln>
            <a:noFill/>
          </a:ln>
        </p:spPr>
      </p:sp>
      <p:sp>
        <p:nvSpPr>
          <p:cNvPr id="392" name="Google Shape;392;p50"/>
          <p:cNvSpPr/>
          <p:nvPr/>
        </p:nvSpPr>
        <p:spPr>
          <a:xfrm rot="10800000">
            <a:off x="-50" y="0"/>
            <a:ext cx="6018600" cy="10287000"/>
          </a:xfrm>
          <a:prstGeom prst="rect">
            <a:avLst/>
          </a:prstGeom>
          <a:gradFill>
            <a:gsLst>
              <a:gs pos="0">
                <a:schemeClr val="accent3"/>
              </a:gs>
              <a:gs pos="17000">
                <a:schemeClr val="accent3"/>
              </a:gs>
              <a:gs pos="45000">
                <a:schemeClr val="accent2"/>
              </a:gs>
              <a:gs pos="85000">
                <a:schemeClr val="accent1"/>
              </a:gs>
              <a:gs pos="100000">
                <a:schemeClr val="accent1"/>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393" name="Google Shape;393;p50"/>
          <p:cNvSpPr txBox="1">
            <a:spLocks noGrp="1"/>
          </p:cNvSpPr>
          <p:nvPr>
            <p:ph type="title"/>
          </p:nvPr>
        </p:nvSpPr>
        <p:spPr>
          <a:xfrm>
            <a:off x="914400" y="914400"/>
            <a:ext cx="4189800" cy="2469000"/>
          </a:xfrm>
          <a:prstGeom prst="rect">
            <a:avLst/>
          </a:prstGeom>
          <a:noFill/>
          <a:ln>
            <a:noFill/>
          </a:ln>
        </p:spPr>
        <p:txBody>
          <a:bodyPr spcFirstLastPara="1" wrap="square" lIns="0" tIns="0" rIns="0" bIns="0" anchor="t" anchorCtr="0">
            <a:spAutoFit/>
          </a:bodyPr>
          <a:lstStyle>
            <a:lvl1pPr marR="0" lvl="0" algn="l" rtl="0">
              <a:lnSpc>
                <a:spcPct val="85000"/>
              </a:lnSpc>
              <a:spcBef>
                <a:spcPts val="0"/>
              </a:spcBef>
              <a:spcAft>
                <a:spcPts val="0"/>
              </a:spcAft>
              <a:buClr>
                <a:schemeClr val="lt1"/>
              </a:buClr>
              <a:buSzPts val="6000"/>
              <a:buFont typeface="Lexend"/>
              <a:buNone/>
              <a:defRPr sz="6000" b="1" i="0" u="none" strike="noStrike" cap="none">
                <a:solidFill>
                  <a:schemeClr val="lt1"/>
                </a:solidFill>
                <a:latin typeface="Lexend"/>
                <a:ea typeface="Lexend"/>
                <a:cs typeface="Lexend"/>
                <a:sym typeface="Lexend"/>
              </a:defRPr>
            </a:lvl1pPr>
            <a:lvl2pPr marR="0" lvl="1" algn="l" rtl="0">
              <a:lnSpc>
                <a:spcPct val="100000"/>
              </a:lnSpc>
              <a:spcBef>
                <a:spcPts val="0"/>
              </a:spcBef>
              <a:spcAft>
                <a:spcPts val="0"/>
              </a:spcAft>
              <a:buClr>
                <a:schemeClr val="lt1"/>
              </a:buClr>
              <a:buSzPts val="6000"/>
              <a:buFont typeface="Lexend Medium"/>
              <a:buNone/>
              <a:defRPr sz="6000" i="0" u="none" strike="noStrike" cap="none">
                <a:solidFill>
                  <a:schemeClr val="lt1"/>
                </a:solidFill>
                <a:latin typeface="Lexend Medium"/>
                <a:ea typeface="Lexend Medium"/>
                <a:cs typeface="Lexend Medium"/>
                <a:sym typeface="Lexend Medium"/>
              </a:defRPr>
            </a:lvl2pPr>
            <a:lvl3pPr marR="0" lvl="2" algn="l" rtl="0">
              <a:lnSpc>
                <a:spcPct val="100000"/>
              </a:lnSpc>
              <a:spcBef>
                <a:spcPts val="0"/>
              </a:spcBef>
              <a:spcAft>
                <a:spcPts val="0"/>
              </a:spcAft>
              <a:buClr>
                <a:schemeClr val="lt1"/>
              </a:buClr>
              <a:buSzPts val="6000"/>
              <a:buFont typeface="Lexend Medium"/>
              <a:buNone/>
              <a:defRPr sz="6000" i="0" u="none" strike="noStrike" cap="none">
                <a:solidFill>
                  <a:schemeClr val="lt1"/>
                </a:solidFill>
                <a:latin typeface="Lexend Medium"/>
                <a:ea typeface="Lexend Medium"/>
                <a:cs typeface="Lexend Medium"/>
                <a:sym typeface="Lexend Medium"/>
              </a:defRPr>
            </a:lvl3pPr>
            <a:lvl4pPr marR="0" lvl="3" algn="l" rtl="0">
              <a:lnSpc>
                <a:spcPct val="100000"/>
              </a:lnSpc>
              <a:spcBef>
                <a:spcPts val="0"/>
              </a:spcBef>
              <a:spcAft>
                <a:spcPts val="0"/>
              </a:spcAft>
              <a:buClr>
                <a:schemeClr val="lt1"/>
              </a:buClr>
              <a:buSzPts val="6000"/>
              <a:buFont typeface="Lexend Medium"/>
              <a:buNone/>
              <a:defRPr sz="6000" i="0" u="none" strike="noStrike" cap="none">
                <a:solidFill>
                  <a:schemeClr val="lt1"/>
                </a:solidFill>
                <a:latin typeface="Lexend Medium"/>
                <a:ea typeface="Lexend Medium"/>
                <a:cs typeface="Lexend Medium"/>
                <a:sym typeface="Lexend Medium"/>
              </a:defRPr>
            </a:lvl4pPr>
            <a:lvl5pPr marR="0" lvl="4" algn="l" rtl="0">
              <a:lnSpc>
                <a:spcPct val="100000"/>
              </a:lnSpc>
              <a:spcBef>
                <a:spcPts val="0"/>
              </a:spcBef>
              <a:spcAft>
                <a:spcPts val="0"/>
              </a:spcAft>
              <a:buClr>
                <a:schemeClr val="lt1"/>
              </a:buClr>
              <a:buSzPts val="6000"/>
              <a:buFont typeface="Lexend Medium"/>
              <a:buNone/>
              <a:defRPr sz="6000" i="0" u="none" strike="noStrike" cap="none">
                <a:solidFill>
                  <a:schemeClr val="lt1"/>
                </a:solidFill>
                <a:latin typeface="Lexend Medium"/>
                <a:ea typeface="Lexend Medium"/>
                <a:cs typeface="Lexend Medium"/>
                <a:sym typeface="Lexend Medium"/>
              </a:defRPr>
            </a:lvl5pPr>
            <a:lvl6pPr marR="0" lvl="5" algn="l" rtl="0">
              <a:lnSpc>
                <a:spcPct val="100000"/>
              </a:lnSpc>
              <a:spcBef>
                <a:spcPts val="0"/>
              </a:spcBef>
              <a:spcAft>
                <a:spcPts val="0"/>
              </a:spcAft>
              <a:buClr>
                <a:schemeClr val="lt1"/>
              </a:buClr>
              <a:buSzPts val="6000"/>
              <a:buFont typeface="Lexend Medium"/>
              <a:buNone/>
              <a:defRPr sz="6000" i="0" u="none" strike="noStrike" cap="none">
                <a:solidFill>
                  <a:schemeClr val="lt1"/>
                </a:solidFill>
                <a:latin typeface="Lexend Medium"/>
                <a:ea typeface="Lexend Medium"/>
                <a:cs typeface="Lexend Medium"/>
                <a:sym typeface="Lexend Medium"/>
              </a:defRPr>
            </a:lvl6pPr>
            <a:lvl7pPr marR="0" lvl="6" algn="l" rtl="0">
              <a:lnSpc>
                <a:spcPct val="100000"/>
              </a:lnSpc>
              <a:spcBef>
                <a:spcPts val="0"/>
              </a:spcBef>
              <a:spcAft>
                <a:spcPts val="0"/>
              </a:spcAft>
              <a:buClr>
                <a:schemeClr val="lt1"/>
              </a:buClr>
              <a:buSzPts val="6000"/>
              <a:buFont typeface="Lexend Medium"/>
              <a:buNone/>
              <a:defRPr sz="6000" i="0" u="none" strike="noStrike" cap="none">
                <a:solidFill>
                  <a:schemeClr val="lt1"/>
                </a:solidFill>
                <a:latin typeface="Lexend Medium"/>
                <a:ea typeface="Lexend Medium"/>
                <a:cs typeface="Lexend Medium"/>
                <a:sym typeface="Lexend Medium"/>
              </a:defRPr>
            </a:lvl7pPr>
            <a:lvl8pPr marR="0" lvl="7" algn="l" rtl="0">
              <a:lnSpc>
                <a:spcPct val="100000"/>
              </a:lnSpc>
              <a:spcBef>
                <a:spcPts val="0"/>
              </a:spcBef>
              <a:spcAft>
                <a:spcPts val="0"/>
              </a:spcAft>
              <a:buClr>
                <a:schemeClr val="lt1"/>
              </a:buClr>
              <a:buSzPts val="6000"/>
              <a:buFont typeface="Lexend Medium"/>
              <a:buNone/>
              <a:defRPr sz="6000" i="0" u="none" strike="noStrike" cap="none">
                <a:solidFill>
                  <a:schemeClr val="lt1"/>
                </a:solidFill>
                <a:latin typeface="Lexend Medium"/>
                <a:ea typeface="Lexend Medium"/>
                <a:cs typeface="Lexend Medium"/>
                <a:sym typeface="Lexend Medium"/>
              </a:defRPr>
            </a:lvl8pPr>
            <a:lvl9pPr marR="0" lvl="8" algn="l" rtl="0">
              <a:lnSpc>
                <a:spcPct val="100000"/>
              </a:lnSpc>
              <a:spcBef>
                <a:spcPts val="0"/>
              </a:spcBef>
              <a:spcAft>
                <a:spcPts val="0"/>
              </a:spcAft>
              <a:buClr>
                <a:schemeClr val="lt1"/>
              </a:buClr>
              <a:buSzPts val="6000"/>
              <a:buFont typeface="Lexend Medium"/>
              <a:buNone/>
              <a:defRPr sz="6000" i="0" u="none" strike="noStrike" cap="none">
                <a:solidFill>
                  <a:schemeClr val="lt1"/>
                </a:solidFill>
                <a:latin typeface="Lexend Medium"/>
                <a:ea typeface="Lexend Medium"/>
                <a:cs typeface="Lexend Medium"/>
                <a:sym typeface="Lexend Medium"/>
              </a:defRPr>
            </a:lvl9pPr>
          </a:lstStyle>
          <a:p>
            <a:endParaRPr/>
          </a:p>
        </p:txBody>
      </p:sp>
      <p:sp>
        <p:nvSpPr>
          <p:cNvPr id="394" name="Google Shape;394;p50"/>
          <p:cNvSpPr txBox="1">
            <a:spLocks noGrp="1"/>
          </p:cNvSpPr>
          <p:nvPr>
            <p:ph type="subTitle" idx="1"/>
          </p:nvPr>
        </p:nvSpPr>
        <p:spPr>
          <a:xfrm>
            <a:off x="914400" y="3692250"/>
            <a:ext cx="4189800" cy="9144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lt1"/>
              </a:buClr>
              <a:buSzPts val="3000"/>
              <a:buFont typeface="Lexend"/>
              <a:buNone/>
              <a:defRPr sz="3000">
                <a:solidFill>
                  <a:schemeClr val="lt1"/>
                </a:solidFill>
                <a:latin typeface="Lexend"/>
                <a:ea typeface="Lexend"/>
                <a:cs typeface="Lexend"/>
                <a:sym typeface="Lexend"/>
              </a:defRPr>
            </a:lvl1pPr>
            <a:lvl2pPr lvl="1" rtl="0">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2pPr>
            <a:lvl3pPr lvl="2" rtl="0">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3pPr>
            <a:lvl4pPr lvl="3" rtl="0">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4pPr>
            <a:lvl5pPr lvl="4" rtl="0">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5pPr>
            <a:lvl6pPr lvl="5" rtl="0">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6pPr>
            <a:lvl7pPr lvl="6" rtl="0">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7pPr>
            <a:lvl8pPr lvl="7" rtl="0">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8pPr>
            <a:lvl9pPr lvl="8" rtl="0">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9pPr>
          </a:lstStyle>
          <a:p>
            <a:endParaRPr/>
          </a:p>
        </p:txBody>
      </p:sp>
      <p:sp>
        <p:nvSpPr>
          <p:cNvPr id="395" name="Google Shape;395;p50"/>
          <p:cNvSpPr txBox="1"/>
          <p:nvPr/>
        </p:nvSpPr>
        <p:spPr>
          <a:xfrm>
            <a:off x="152400" y="9948300"/>
            <a:ext cx="1739400" cy="3387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US" sz="1000">
                <a:latin typeface="Lexend"/>
                <a:ea typeface="Lexend"/>
                <a:cs typeface="Lexend"/>
                <a:sym typeface="Lexend"/>
              </a:rPr>
              <a:t>© 2024 SPLUNK INC.</a:t>
            </a:r>
            <a:endParaRPr sz="1000">
              <a:latin typeface="Lexend"/>
              <a:ea typeface="Lexend"/>
              <a:cs typeface="Lexend"/>
              <a:sym typeface="Lexen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Photo Full White">
  <p:cSld name="Full Photo 2_2_1_1_1">
    <p:bg>
      <p:bgPr>
        <a:solidFill>
          <a:schemeClr val="lt1"/>
        </a:solidFill>
        <a:effectLst/>
      </p:bgPr>
    </p:bg>
    <p:spTree>
      <p:nvGrpSpPr>
        <p:cNvPr id="1" name="Shape 402"/>
        <p:cNvGrpSpPr/>
        <p:nvPr/>
      </p:nvGrpSpPr>
      <p:grpSpPr>
        <a:xfrm>
          <a:off x="0" y="0"/>
          <a:ext cx="0" cy="0"/>
          <a:chOff x="0" y="0"/>
          <a:chExt cx="0" cy="0"/>
        </a:xfrm>
      </p:grpSpPr>
      <p:sp>
        <p:nvSpPr>
          <p:cNvPr id="403" name="Google Shape;403;p52"/>
          <p:cNvSpPr>
            <a:spLocks noGrp="1"/>
          </p:cNvSpPr>
          <p:nvPr>
            <p:ph type="pic" idx="2"/>
          </p:nvPr>
        </p:nvSpPr>
        <p:spPr>
          <a:xfrm>
            <a:off x="6034800" y="125"/>
            <a:ext cx="12253200" cy="10287000"/>
          </a:xfrm>
          <a:prstGeom prst="rect">
            <a:avLst/>
          </a:prstGeom>
          <a:solidFill>
            <a:schemeClr val="lt2"/>
          </a:solidFill>
          <a:ln>
            <a:noFill/>
          </a:ln>
        </p:spPr>
      </p:sp>
      <p:sp>
        <p:nvSpPr>
          <p:cNvPr id="404" name="Google Shape;404;p52"/>
          <p:cNvSpPr txBox="1">
            <a:spLocks noGrp="1"/>
          </p:cNvSpPr>
          <p:nvPr>
            <p:ph type="title"/>
          </p:nvPr>
        </p:nvSpPr>
        <p:spPr>
          <a:xfrm>
            <a:off x="914400" y="914400"/>
            <a:ext cx="4197900" cy="2625300"/>
          </a:xfrm>
          <a:prstGeom prst="rect">
            <a:avLst/>
          </a:prstGeom>
          <a:noFill/>
          <a:ln>
            <a:noFill/>
          </a:ln>
        </p:spPr>
        <p:txBody>
          <a:bodyPr spcFirstLastPara="1" wrap="square" lIns="0" tIns="0" rIns="0" bIns="0" anchor="t" anchorCtr="0">
            <a:spAutoFit/>
          </a:bodyPr>
          <a:lstStyle>
            <a:lvl1pPr marR="0" lvl="0" algn="l" rtl="0">
              <a:lnSpc>
                <a:spcPct val="85000"/>
              </a:lnSpc>
              <a:spcBef>
                <a:spcPts val="0"/>
              </a:spcBef>
              <a:spcAft>
                <a:spcPts val="0"/>
              </a:spcAft>
              <a:buClr>
                <a:schemeClr val="dk1"/>
              </a:buClr>
              <a:buSzPts val="6000"/>
              <a:buFont typeface="Lexend"/>
              <a:buNone/>
              <a:defRPr sz="6000" b="1" i="0" u="none" strike="noStrike" cap="none">
                <a:latin typeface="Lexend"/>
                <a:ea typeface="Lexend"/>
                <a:cs typeface="Lexend"/>
                <a:sym typeface="Lexend"/>
              </a:defRPr>
            </a:lvl1pPr>
            <a:lvl2pPr marR="0" lvl="1" algn="l" rtl="0">
              <a:lnSpc>
                <a:spcPct val="100000"/>
              </a:lnSpc>
              <a:spcBef>
                <a:spcPts val="0"/>
              </a:spcBef>
              <a:spcAft>
                <a:spcPts val="0"/>
              </a:spcAft>
              <a:buClr>
                <a:schemeClr val="dk1"/>
              </a:buClr>
              <a:buSzPts val="6000"/>
              <a:buFont typeface="Lexend Medium"/>
              <a:buNone/>
              <a:defRPr sz="6000" i="0" u="none" strike="noStrike" cap="none">
                <a:solidFill>
                  <a:schemeClr val="dk1"/>
                </a:solidFill>
                <a:latin typeface="Lexend Medium"/>
                <a:ea typeface="Lexend Medium"/>
                <a:cs typeface="Lexend Medium"/>
                <a:sym typeface="Lexend Medium"/>
              </a:defRPr>
            </a:lvl2pPr>
            <a:lvl3pPr marR="0" lvl="2" algn="l" rtl="0">
              <a:lnSpc>
                <a:spcPct val="100000"/>
              </a:lnSpc>
              <a:spcBef>
                <a:spcPts val="0"/>
              </a:spcBef>
              <a:spcAft>
                <a:spcPts val="0"/>
              </a:spcAft>
              <a:buClr>
                <a:schemeClr val="dk1"/>
              </a:buClr>
              <a:buSzPts val="6000"/>
              <a:buFont typeface="Lexend Medium"/>
              <a:buNone/>
              <a:defRPr sz="6000" i="0" u="none" strike="noStrike" cap="none">
                <a:solidFill>
                  <a:schemeClr val="dk1"/>
                </a:solidFill>
                <a:latin typeface="Lexend Medium"/>
                <a:ea typeface="Lexend Medium"/>
                <a:cs typeface="Lexend Medium"/>
                <a:sym typeface="Lexend Medium"/>
              </a:defRPr>
            </a:lvl3pPr>
            <a:lvl4pPr marR="0" lvl="3" algn="l" rtl="0">
              <a:lnSpc>
                <a:spcPct val="100000"/>
              </a:lnSpc>
              <a:spcBef>
                <a:spcPts val="0"/>
              </a:spcBef>
              <a:spcAft>
                <a:spcPts val="0"/>
              </a:spcAft>
              <a:buClr>
                <a:schemeClr val="dk1"/>
              </a:buClr>
              <a:buSzPts val="6000"/>
              <a:buFont typeface="Lexend Medium"/>
              <a:buNone/>
              <a:defRPr sz="6000" i="0" u="none" strike="noStrike" cap="none">
                <a:solidFill>
                  <a:schemeClr val="dk1"/>
                </a:solidFill>
                <a:latin typeface="Lexend Medium"/>
                <a:ea typeface="Lexend Medium"/>
                <a:cs typeface="Lexend Medium"/>
                <a:sym typeface="Lexend Medium"/>
              </a:defRPr>
            </a:lvl4pPr>
            <a:lvl5pPr marR="0" lvl="4" algn="l" rtl="0">
              <a:lnSpc>
                <a:spcPct val="100000"/>
              </a:lnSpc>
              <a:spcBef>
                <a:spcPts val="0"/>
              </a:spcBef>
              <a:spcAft>
                <a:spcPts val="0"/>
              </a:spcAft>
              <a:buClr>
                <a:schemeClr val="dk1"/>
              </a:buClr>
              <a:buSzPts val="6000"/>
              <a:buFont typeface="Lexend Medium"/>
              <a:buNone/>
              <a:defRPr sz="6000" i="0" u="none" strike="noStrike" cap="none">
                <a:solidFill>
                  <a:schemeClr val="dk1"/>
                </a:solidFill>
                <a:latin typeface="Lexend Medium"/>
                <a:ea typeface="Lexend Medium"/>
                <a:cs typeface="Lexend Medium"/>
                <a:sym typeface="Lexend Medium"/>
              </a:defRPr>
            </a:lvl5pPr>
            <a:lvl6pPr marR="0" lvl="5" algn="l" rtl="0">
              <a:lnSpc>
                <a:spcPct val="100000"/>
              </a:lnSpc>
              <a:spcBef>
                <a:spcPts val="0"/>
              </a:spcBef>
              <a:spcAft>
                <a:spcPts val="0"/>
              </a:spcAft>
              <a:buClr>
                <a:schemeClr val="dk1"/>
              </a:buClr>
              <a:buSzPts val="6000"/>
              <a:buFont typeface="Lexend Medium"/>
              <a:buNone/>
              <a:defRPr sz="6000" i="0" u="none" strike="noStrike" cap="none">
                <a:solidFill>
                  <a:schemeClr val="dk1"/>
                </a:solidFill>
                <a:latin typeface="Lexend Medium"/>
                <a:ea typeface="Lexend Medium"/>
                <a:cs typeface="Lexend Medium"/>
                <a:sym typeface="Lexend Medium"/>
              </a:defRPr>
            </a:lvl6pPr>
            <a:lvl7pPr marR="0" lvl="6" algn="l" rtl="0">
              <a:lnSpc>
                <a:spcPct val="100000"/>
              </a:lnSpc>
              <a:spcBef>
                <a:spcPts val="0"/>
              </a:spcBef>
              <a:spcAft>
                <a:spcPts val="0"/>
              </a:spcAft>
              <a:buClr>
                <a:schemeClr val="dk1"/>
              </a:buClr>
              <a:buSzPts val="6000"/>
              <a:buFont typeface="Lexend Medium"/>
              <a:buNone/>
              <a:defRPr sz="6000" i="0" u="none" strike="noStrike" cap="none">
                <a:solidFill>
                  <a:schemeClr val="dk1"/>
                </a:solidFill>
                <a:latin typeface="Lexend Medium"/>
                <a:ea typeface="Lexend Medium"/>
                <a:cs typeface="Lexend Medium"/>
                <a:sym typeface="Lexend Medium"/>
              </a:defRPr>
            </a:lvl7pPr>
            <a:lvl8pPr marR="0" lvl="7" algn="l" rtl="0">
              <a:lnSpc>
                <a:spcPct val="100000"/>
              </a:lnSpc>
              <a:spcBef>
                <a:spcPts val="0"/>
              </a:spcBef>
              <a:spcAft>
                <a:spcPts val="0"/>
              </a:spcAft>
              <a:buClr>
                <a:schemeClr val="dk1"/>
              </a:buClr>
              <a:buSzPts val="6000"/>
              <a:buFont typeface="Lexend Medium"/>
              <a:buNone/>
              <a:defRPr sz="6000" i="0" u="none" strike="noStrike" cap="none">
                <a:solidFill>
                  <a:schemeClr val="dk1"/>
                </a:solidFill>
                <a:latin typeface="Lexend Medium"/>
                <a:ea typeface="Lexend Medium"/>
                <a:cs typeface="Lexend Medium"/>
                <a:sym typeface="Lexend Medium"/>
              </a:defRPr>
            </a:lvl8pPr>
            <a:lvl9pPr marR="0" lvl="8" algn="l" rtl="0">
              <a:lnSpc>
                <a:spcPct val="100000"/>
              </a:lnSpc>
              <a:spcBef>
                <a:spcPts val="0"/>
              </a:spcBef>
              <a:spcAft>
                <a:spcPts val="0"/>
              </a:spcAft>
              <a:buClr>
                <a:schemeClr val="dk1"/>
              </a:buClr>
              <a:buSzPts val="6000"/>
              <a:buFont typeface="Lexend Medium"/>
              <a:buNone/>
              <a:defRPr sz="6000" i="0" u="none" strike="noStrike" cap="none">
                <a:solidFill>
                  <a:schemeClr val="dk1"/>
                </a:solidFill>
                <a:latin typeface="Lexend Medium"/>
                <a:ea typeface="Lexend Medium"/>
                <a:cs typeface="Lexend Medium"/>
                <a:sym typeface="Lexend Medium"/>
              </a:defRPr>
            </a:lvl9pPr>
          </a:lstStyle>
          <a:p>
            <a:endParaRPr/>
          </a:p>
        </p:txBody>
      </p:sp>
      <p:sp>
        <p:nvSpPr>
          <p:cNvPr id="405" name="Google Shape;405;p52"/>
          <p:cNvSpPr txBox="1">
            <a:spLocks noGrp="1"/>
          </p:cNvSpPr>
          <p:nvPr>
            <p:ph type="subTitle" idx="1"/>
          </p:nvPr>
        </p:nvSpPr>
        <p:spPr>
          <a:xfrm>
            <a:off x="914400" y="3657600"/>
            <a:ext cx="4197900" cy="9144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SzPts val="3000"/>
              <a:buFont typeface="Lexend"/>
              <a:buNone/>
              <a:defRPr sz="3000">
                <a:latin typeface="Lexend"/>
                <a:ea typeface="Lexend"/>
                <a:cs typeface="Lexend"/>
                <a:sym typeface="Lexend"/>
              </a:defRPr>
            </a:lvl1pPr>
            <a:lvl2pPr lvl="1"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2pPr>
            <a:lvl3pPr lvl="2"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3pPr>
            <a:lvl4pPr lvl="3"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4pPr>
            <a:lvl5pPr lvl="4"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5pPr>
            <a:lvl6pPr lvl="5"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6pPr>
            <a:lvl7pPr lvl="6"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7pPr>
            <a:lvl8pPr lvl="7"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8pPr>
            <a:lvl9pPr lvl="8"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9pPr>
          </a:lstStyle>
          <a:p>
            <a:endParaRPr/>
          </a:p>
        </p:txBody>
      </p:sp>
      <p:sp>
        <p:nvSpPr>
          <p:cNvPr id="406" name="Google Shape;406;p52"/>
          <p:cNvSpPr txBox="1"/>
          <p:nvPr/>
        </p:nvSpPr>
        <p:spPr>
          <a:xfrm>
            <a:off x="152400" y="9948300"/>
            <a:ext cx="1739400" cy="3387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US" sz="1000">
                <a:latin typeface="Lexend"/>
                <a:ea typeface="Lexend"/>
                <a:cs typeface="Lexend"/>
                <a:sym typeface="Lexend"/>
              </a:rPr>
              <a:t>© 2024 SPLUNK INC.</a:t>
            </a:r>
            <a:endParaRPr sz="1000">
              <a:latin typeface="Lexend"/>
              <a:ea typeface="Lexend"/>
              <a:cs typeface="Lexend"/>
              <a:sym typeface="Lexen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Photo Full with Content">
  <p:cSld name="Full Photo 2_1">
    <p:spTree>
      <p:nvGrpSpPr>
        <p:cNvPr id="1" name="Shape 407"/>
        <p:cNvGrpSpPr/>
        <p:nvPr/>
      </p:nvGrpSpPr>
      <p:grpSpPr>
        <a:xfrm>
          <a:off x="0" y="0"/>
          <a:ext cx="0" cy="0"/>
          <a:chOff x="0" y="0"/>
          <a:chExt cx="0" cy="0"/>
        </a:xfrm>
      </p:grpSpPr>
      <p:sp>
        <p:nvSpPr>
          <p:cNvPr id="408" name="Google Shape;408;p53"/>
          <p:cNvSpPr>
            <a:spLocks noGrp="1"/>
          </p:cNvSpPr>
          <p:nvPr>
            <p:ph type="pic" idx="2"/>
          </p:nvPr>
        </p:nvSpPr>
        <p:spPr>
          <a:xfrm>
            <a:off x="50" y="-125"/>
            <a:ext cx="18288000" cy="10287000"/>
          </a:xfrm>
          <a:prstGeom prst="rect">
            <a:avLst/>
          </a:prstGeom>
          <a:noFill/>
          <a:ln>
            <a:noFill/>
          </a:ln>
        </p:spPr>
      </p:sp>
      <p:sp>
        <p:nvSpPr>
          <p:cNvPr id="409" name="Google Shape;409;p53"/>
          <p:cNvSpPr txBox="1">
            <a:spLocks noGrp="1"/>
          </p:cNvSpPr>
          <p:nvPr>
            <p:ph type="title"/>
          </p:nvPr>
        </p:nvSpPr>
        <p:spPr>
          <a:xfrm>
            <a:off x="914400" y="936725"/>
            <a:ext cx="6312000" cy="2080800"/>
          </a:xfrm>
          <a:prstGeom prst="rect">
            <a:avLst/>
          </a:prstGeom>
          <a:noFill/>
          <a:ln>
            <a:noFill/>
          </a:ln>
        </p:spPr>
        <p:txBody>
          <a:bodyPr spcFirstLastPara="1" wrap="square" lIns="0" tIns="0" rIns="0" bIns="0" anchor="b" anchorCtr="0">
            <a:noAutofit/>
          </a:bodyPr>
          <a:lstStyle>
            <a:lvl1pPr marR="0" lvl="0" algn="l" rtl="0">
              <a:lnSpc>
                <a:spcPct val="85000"/>
              </a:lnSpc>
              <a:spcBef>
                <a:spcPts val="0"/>
              </a:spcBef>
              <a:spcAft>
                <a:spcPts val="0"/>
              </a:spcAft>
              <a:buClr>
                <a:schemeClr val="dk1"/>
              </a:buClr>
              <a:buSzPts val="6000"/>
              <a:buFont typeface="Lexend"/>
              <a:buNone/>
              <a:defRPr sz="6000" b="1" i="0" u="none" strike="noStrike" cap="none">
                <a:latin typeface="Lexend"/>
                <a:ea typeface="Lexend"/>
                <a:cs typeface="Lexend"/>
                <a:sym typeface="Lexend"/>
              </a:defRPr>
            </a:lvl1pPr>
            <a:lvl2pPr marR="0" lvl="1" algn="l" rtl="0">
              <a:lnSpc>
                <a:spcPct val="100000"/>
              </a:lnSpc>
              <a:spcBef>
                <a:spcPts val="0"/>
              </a:spcBef>
              <a:spcAft>
                <a:spcPts val="0"/>
              </a:spcAft>
              <a:buClr>
                <a:schemeClr val="dk1"/>
              </a:buClr>
              <a:buSzPts val="6000"/>
              <a:buFont typeface="Lexend Medium"/>
              <a:buNone/>
              <a:defRPr sz="6000" i="0" u="none" strike="noStrike" cap="none">
                <a:solidFill>
                  <a:schemeClr val="dk1"/>
                </a:solidFill>
                <a:latin typeface="Lexend Medium"/>
                <a:ea typeface="Lexend Medium"/>
                <a:cs typeface="Lexend Medium"/>
                <a:sym typeface="Lexend Medium"/>
              </a:defRPr>
            </a:lvl2pPr>
            <a:lvl3pPr marR="0" lvl="2" algn="l" rtl="0">
              <a:lnSpc>
                <a:spcPct val="100000"/>
              </a:lnSpc>
              <a:spcBef>
                <a:spcPts val="0"/>
              </a:spcBef>
              <a:spcAft>
                <a:spcPts val="0"/>
              </a:spcAft>
              <a:buClr>
                <a:schemeClr val="dk1"/>
              </a:buClr>
              <a:buSzPts val="6000"/>
              <a:buFont typeface="Lexend Medium"/>
              <a:buNone/>
              <a:defRPr sz="6000" i="0" u="none" strike="noStrike" cap="none">
                <a:solidFill>
                  <a:schemeClr val="dk1"/>
                </a:solidFill>
                <a:latin typeface="Lexend Medium"/>
                <a:ea typeface="Lexend Medium"/>
                <a:cs typeface="Lexend Medium"/>
                <a:sym typeface="Lexend Medium"/>
              </a:defRPr>
            </a:lvl3pPr>
            <a:lvl4pPr marR="0" lvl="3" algn="l" rtl="0">
              <a:lnSpc>
                <a:spcPct val="100000"/>
              </a:lnSpc>
              <a:spcBef>
                <a:spcPts val="0"/>
              </a:spcBef>
              <a:spcAft>
                <a:spcPts val="0"/>
              </a:spcAft>
              <a:buClr>
                <a:schemeClr val="dk1"/>
              </a:buClr>
              <a:buSzPts val="6000"/>
              <a:buFont typeface="Lexend Medium"/>
              <a:buNone/>
              <a:defRPr sz="6000" i="0" u="none" strike="noStrike" cap="none">
                <a:solidFill>
                  <a:schemeClr val="dk1"/>
                </a:solidFill>
                <a:latin typeface="Lexend Medium"/>
                <a:ea typeface="Lexend Medium"/>
                <a:cs typeface="Lexend Medium"/>
                <a:sym typeface="Lexend Medium"/>
              </a:defRPr>
            </a:lvl4pPr>
            <a:lvl5pPr marR="0" lvl="4" algn="l" rtl="0">
              <a:lnSpc>
                <a:spcPct val="100000"/>
              </a:lnSpc>
              <a:spcBef>
                <a:spcPts val="0"/>
              </a:spcBef>
              <a:spcAft>
                <a:spcPts val="0"/>
              </a:spcAft>
              <a:buClr>
                <a:schemeClr val="dk1"/>
              </a:buClr>
              <a:buSzPts val="6000"/>
              <a:buFont typeface="Lexend Medium"/>
              <a:buNone/>
              <a:defRPr sz="6000" i="0" u="none" strike="noStrike" cap="none">
                <a:solidFill>
                  <a:schemeClr val="dk1"/>
                </a:solidFill>
                <a:latin typeface="Lexend Medium"/>
                <a:ea typeface="Lexend Medium"/>
                <a:cs typeface="Lexend Medium"/>
                <a:sym typeface="Lexend Medium"/>
              </a:defRPr>
            </a:lvl5pPr>
            <a:lvl6pPr marR="0" lvl="5" algn="l" rtl="0">
              <a:lnSpc>
                <a:spcPct val="100000"/>
              </a:lnSpc>
              <a:spcBef>
                <a:spcPts val="0"/>
              </a:spcBef>
              <a:spcAft>
                <a:spcPts val="0"/>
              </a:spcAft>
              <a:buClr>
                <a:schemeClr val="dk1"/>
              </a:buClr>
              <a:buSzPts val="6000"/>
              <a:buFont typeface="Lexend Medium"/>
              <a:buNone/>
              <a:defRPr sz="6000" i="0" u="none" strike="noStrike" cap="none">
                <a:solidFill>
                  <a:schemeClr val="dk1"/>
                </a:solidFill>
                <a:latin typeface="Lexend Medium"/>
                <a:ea typeface="Lexend Medium"/>
                <a:cs typeface="Lexend Medium"/>
                <a:sym typeface="Lexend Medium"/>
              </a:defRPr>
            </a:lvl6pPr>
            <a:lvl7pPr marR="0" lvl="6" algn="l" rtl="0">
              <a:lnSpc>
                <a:spcPct val="100000"/>
              </a:lnSpc>
              <a:spcBef>
                <a:spcPts val="0"/>
              </a:spcBef>
              <a:spcAft>
                <a:spcPts val="0"/>
              </a:spcAft>
              <a:buClr>
                <a:schemeClr val="dk1"/>
              </a:buClr>
              <a:buSzPts val="6000"/>
              <a:buFont typeface="Lexend Medium"/>
              <a:buNone/>
              <a:defRPr sz="6000" i="0" u="none" strike="noStrike" cap="none">
                <a:solidFill>
                  <a:schemeClr val="dk1"/>
                </a:solidFill>
                <a:latin typeface="Lexend Medium"/>
                <a:ea typeface="Lexend Medium"/>
                <a:cs typeface="Lexend Medium"/>
                <a:sym typeface="Lexend Medium"/>
              </a:defRPr>
            </a:lvl7pPr>
            <a:lvl8pPr marR="0" lvl="7" algn="l" rtl="0">
              <a:lnSpc>
                <a:spcPct val="100000"/>
              </a:lnSpc>
              <a:spcBef>
                <a:spcPts val="0"/>
              </a:spcBef>
              <a:spcAft>
                <a:spcPts val="0"/>
              </a:spcAft>
              <a:buClr>
                <a:schemeClr val="dk1"/>
              </a:buClr>
              <a:buSzPts val="6000"/>
              <a:buFont typeface="Lexend Medium"/>
              <a:buNone/>
              <a:defRPr sz="6000" i="0" u="none" strike="noStrike" cap="none">
                <a:solidFill>
                  <a:schemeClr val="dk1"/>
                </a:solidFill>
                <a:latin typeface="Lexend Medium"/>
                <a:ea typeface="Lexend Medium"/>
                <a:cs typeface="Lexend Medium"/>
                <a:sym typeface="Lexend Medium"/>
              </a:defRPr>
            </a:lvl8pPr>
            <a:lvl9pPr marR="0" lvl="8" algn="l" rtl="0">
              <a:lnSpc>
                <a:spcPct val="100000"/>
              </a:lnSpc>
              <a:spcBef>
                <a:spcPts val="0"/>
              </a:spcBef>
              <a:spcAft>
                <a:spcPts val="0"/>
              </a:spcAft>
              <a:buClr>
                <a:schemeClr val="dk1"/>
              </a:buClr>
              <a:buSzPts val="6000"/>
              <a:buFont typeface="Lexend Medium"/>
              <a:buNone/>
              <a:defRPr sz="6000" i="0" u="none" strike="noStrike" cap="none">
                <a:solidFill>
                  <a:schemeClr val="dk1"/>
                </a:solidFill>
                <a:latin typeface="Lexend Medium"/>
                <a:ea typeface="Lexend Medium"/>
                <a:cs typeface="Lexend Medium"/>
                <a:sym typeface="Lexend Medium"/>
              </a:defRPr>
            </a:lvl9pPr>
          </a:lstStyle>
          <a:p>
            <a:endParaRPr/>
          </a:p>
        </p:txBody>
      </p:sp>
      <p:sp>
        <p:nvSpPr>
          <p:cNvPr id="410" name="Google Shape;410;p53"/>
          <p:cNvSpPr txBox="1">
            <a:spLocks noGrp="1"/>
          </p:cNvSpPr>
          <p:nvPr>
            <p:ph type="subTitle" idx="1"/>
          </p:nvPr>
        </p:nvSpPr>
        <p:spPr>
          <a:xfrm>
            <a:off x="914400" y="3200400"/>
            <a:ext cx="6312000" cy="4572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SzPts val="3000"/>
              <a:buFont typeface="Lexend"/>
              <a:buNone/>
              <a:defRPr sz="3000">
                <a:latin typeface="Lexend"/>
                <a:ea typeface="Lexend"/>
                <a:cs typeface="Lexend"/>
                <a:sym typeface="Lexend"/>
              </a:defRPr>
            </a:lvl1pPr>
            <a:lvl2pPr lvl="1"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2pPr>
            <a:lvl3pPr lvl="2"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3pPr>
            <a:lvl4pPr lvl="3"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4pPr>
            <a:lvl5pPr lvl="4"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5pPr>
            <a:lvl6pPr lvl="5"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6pPr>
            <a:lvl7pPr lvl="6"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7pPr>
            <a:lvl8pPr lvl="7"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8pPr>
            <a:lvl9pPr lvl="8"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Photo Half Right">
  <p:cSld name="Half Photo Right">
    <p:bg>
      <p:bgPr>
        <a:blipFill>
          <a:blip r:embed="rId2">
            <a:alphaModFix/>
          </a:blip>
          <a:stretch>
            <a:fillRect/>
          </a:stretch>
        </a:blipFill>
        <a:effectLst/>
      </p:bgPr>
    </p:bg>
    <p:spTree>
      <p:nvGrpSpPr>
        <p:cNvPr id="1" name="Shape 411"/>
        <p:cNvGrpSpPr/>
        <p:nvPr/>
      </p:nvGrpSpPr>
      <p:grpSpPr>
        <a:xfrm>
          <a:off x="0" y="0"/>
          <a:ext cx="0" cy="0"/>
          <a:chOff x="0" y="0"/>
          <a:chExt cx="0" cy="0"/>
        </a:xfrm>
      </p:grpSpPr>
      <p:sp>
        <p:nvSpPr>
          <p:cNvPr id="412" name="Google Shape;412;p54"/>
          <p:cNvSpPr>
            <a:spLocks noGrp="1"/>
          </p:cNvSpPr>
          <p:nvPr>
            <p:ph type="pic" idx="2"/>
          </p:nvPr>
        </p:nvSpPr>
        <p:spPr>
          <a:xfrm>
            <a:off x="9144000" y="0"/>
            <a:ext cx="9000600" cy="10287000"/>
          </a:xfrm>
          <a:prstGeom prst="rect">
            <a:avLst/>
          </a:prstGeom>
          <a:solidFill>
            <a:schemeClr val="lt2"/>
          </a:solidFill>
          <a:ln>
            <a:noFill/>
          </a:ln>
        </p:spPr>
      </p:sp>
      <p:sp>
        <p:nvSpPr>
          <p:cNvPr id="413" name="Google Shape;413;p54"/>
          <p:cNvSpPr txBox="1">
            <a:spLocks noGrp="1"/>
          </p:cNvSpPr>
          <p:nvPr>
            <p:ph type="title"/>
          </p:nvPr>
        </p:nvSpPr>
        <p:spPr>
          <a:xfrm>
            <a:off x="914400" y="914400"/>
            <a:ext cx="7315200" cy="1261800"/>
          </a:xfrm>
          <a:prstGeom prst="rect">
            <a:avLst/>
          </a:prstGeom>
          <a:noFill/>
          <a:ln>
            <a:noFill/>
          </a:ln>
        </p:spPr>
        <p:txBody>
          <a:bodyPr spcFirstLastPara="1" wrap="square" lIns="0" tIns="0" rIns="0" bIns="0" anchor="t" anchorCtr="0">
            <a:spAutoFit/>
          </a:bodyPr>
          <a:lstStyle>
            <a:lvl1pPr marR="0" lvl="0" algn="l" rtl="0">
              <a:lnSpc>
                <a:spcPct val="85000"/>
              </a:lnSpc>
              <a:spcBef>
                <a:spcPts val="0"/>
              </a:spcBef>
              <a:spcAft>
                <a:spcPts val="0"/>
              </a:spcAft>
              <a:buSzPts val="4800"/>
              <a:buFont typeface="Lexend"/>
              <a:buNone/>
              <a:defRPr sz="4800" b="1" i="0" u="none" strike="noStrike" cap="none">
                <a:solidFill>
                  <a:schemeClr val="dk1"/>
                </a:solidFill>
                <a:latin typeface="Lexend"/>
                <a:ea typeface="Lexend"/>
                <a:cs typeface="Lexend"/>
                <a:sym typeface="Lexend"/>
              </a:defRPr>
            </a:lvl1pPr>
            <a:lvl2pPr marR="0" lvl="1" algn="l" rtl="0">
              <a:lnSpc>
                <a:spcPct val="100000"/>
              </a:lnSpc>
              <a:spcBef>
                <a:spcPts val="0"/>
              </a:spcBef>
              <a:spcAft>
                <a:spcPts val="0"/>
              </a:spcAft>
              <a:buSzPts val="4800"/>
              <a:buFont typeface="Lexend Medium"/>
              <a:buNone/>
              <a:defRPr sz="4800" i="0" u="none" strike="noStrike" cap="none">
                <a:solidFill>
                  <a:srgbClr val="000000"/>
                </a:solidFill>
                <a:latin typeface="Lexend Medium"/>
                <a:ea typeface="Lexend Medium"/>
                <a:cs typeface="Lexend Medium"/>
                <a:sym typeface="Lexend Medium"/>
              </a:defRPr>
            </a:lvl2pPr>
            <a:lvl3pPr marR="0" lvl="2" algn="l" rtl="0">
              <a:lnSpc>
                <a:spcPct val="100000"/>
              </a:lnSpc>
              <a:spcBef>
                <a:spcPts val="0"/>
              </a:spcBef>
              <a:spcAft>
                <a:spcPts val="0"/>
              </a:spcAft>
              <a:buSzPts val="4800"/>
              <a:buFont typeface="Lexend Medium"/>
              <a:buNone/>
              <a:defRPr sz="4800" i="0" u="none" strike="noStrike" cap="none">
                <a:solidFill>
                  <a:srgbClr val="000000"/>
                </a:solidFill>
                <a:latin typeface="Lexend Medium"/>
                <a:ea typeface="Lexend Medium"/>
                <a:cs typeface="Lexend Medium"/>
                <a:sym typeface="Lexend Medium"/>
              </a:defRPr>
            </a:lvl3pPr>
            <a:lvl4pPr marR="0" lvl="3" algn="l" rtl="0">
              <a:lnSpc>
                <a:spcPct val="100000"/>
              </a:lnSpc>
              <a:spcBef>
                <a:spcPts val="0"/>
              </a:spcBef>
              <a:spcAft>
                <a:spcPts val="0"/>
              </a:spcAft>
              <a:buSzPts val="4800"/>
              <a:buFont typeface="Lexend Medium"/>
              <a:buNone/>
              <a:defRPr sz="4800" i="0" u="none" strike="noStrike" cap="none">
                <a:solidFill>
                  <a:srgbClr val="000000"/>
                </a:solidFill>
                <a:latin typeface="Lexend Medium"/>
                <a:ea typeface="Lexend Medium"/>
                <a:cs typeface="Lexend Medium"/>
                <a:sym typeface="Lexend Medium"/>
              </a:defRPr>
            </a:lvl4pPr>
            <a:lvl5pPr marR="0" lvl="4" algn="l" rtl="0">
              <a:lnSpc>
                <a:spcPct val="100000"/>
              </a:lnSpc>
              <a:spcBef>
                <a:spcPts val="0"/>
              </a:spcBef>
              <a:spcAft>
                <a:spcPts val="0"/>
              </a:spcAft>
              <a:buSzPts val="4800"/>
              <a:buFont typeface="Lexend Medium"/>
              <a:buNone/>
              <a:defRPr sz="4800" i="0" u="none" strike="noStrike" cap="none">
                <a:solidFill>
                  <a:srgbClr val="000000"/>
                </a:solidFill>
                <a:latin typeface="Lexend Medium"/>
                <a:ea typeface="Lexend Medium"/>
                <a:cs typeface="Lexend Medium"/>
                <a:sym typeface="Lexend Medium"/>
              </a:defRPr>
            </a:lvl5pPr>
            <a:lvl6pPr marR="0" lvl="5" algn="l" rtl="0">
              <a:lnSpc>
                <a:spcPct val="100000"/>
              </a:lnSpc>
              <a:spcBef>
                <a:spcPts val="0"/>
              </a:spcBef>
              <a:spcAft>
                <a:spcPts val="0"/>
              </a:spcAft>
              <a:buSzPts val="4800"/>
              <a:buFont typeface="Lexend Medium"/>
              <a:buNone/>
              <a:defRPr sz="4800" i="0" u="none" strike="noStrike" cap="none">
                <a:solidFill>
                  <a:srgbClr val="000000"/>
                </a:solidFill>
                <a:latin typeface="Lexend Medium"/>
                <a:ea typeface="Lexend Medium"/>
                <a:cs typeface="Lexend Medium"/>
                <a:sym typeface="Lexend Medium"/>
              </a:defRPr>
            </a:lvl6pPr>
            <a:lvl7pPr marR="0" lvl="6" algn="l" rtl="0">
              <a:lnSpc>
                <a:spcPct val="100000"/>
              </a:lnSpc>
              <a:spcBef>
                <a:spcPts val="0"/>
              </a:spcBef>
              <a:spcAft>
                <a:spcPts val="0"/>
              </a:spcAft>
              <a:buSzPts val="4800"/>
              <a:buFont typeface="Lexend Medium"/>
              <a:buNone/>
              <a:defRPr sz="4800" i="0" u="none" strike="noStrike" cap="none">
                <a:solidFill>
                  <a:srgbClr val="000000"/>
                </a:solidFill>
                <a:latin typeface="Lexend Medium"/>
                <a:ea typeface="Lexend Medium"/>
                <a:cs typeface="Lexend Medium"/>
                <a:sym typeface="Lexend Medium"/>
              </a:defRPr>
            </a:lvl7pPr>
            <a:lvl8pPr marR="0" lvl="7" algn="l" rtl="0">
              <a:lnSpc>
                <a:spcPct val="100000"/>
              </a:lnSpc>
              <a:spcBef>
                <a:spcPts val="0"/>
              </a:spcBef>
              <a:spcAft>
                <a:spcPts val="0"/>
              </a:spcAft>
              <a:buSzPts val="4800"/>
              <a:buFont typeface="Lexend Medium"/>
              <a:buNone/>
              <a:defRPr sz="4800" i="0" u="none" strike="noStrike" cap="none">
                <a:solidFill>
                  <a:srgbClr val="000000"/>
                </a:solidFill>
                <a:latin typeface="Lexend Medium"/>
                <a:ea typeface="Lexend Medium"/>
                <a:cs typeface="Lexend Medium"/>
                <a:sym typeface="Lexend Medium"/>
              </a:defRPr>
            </a:lvl8pPr>
            <a:lvl9pPr marR="0" lvl="8" algn="l" rtl="0">
              <a:lnSpc>
                <a:spcPct val="100000"/>
              </a:lnSpc>
              <a:spcBef>
                <a:spcPts val="0"/>
              </a:spcBef>
              <a:spcAft>
                <a:spcPts val="0"/>
              </a:spcAft>
              <a:buSzPts val="4800"/>
              <a:buFont typeface="Lexend Medium"/>
              <a:buNone/>
              <a:defRPr sz="4800" i="0" u="none" strike="noStrike" cap="none">
                <a:solidFill>
                  <a:srgbClr val="000000"/>
                </a:solidFill>
                <a:latin typeface="Lexend Medium"/>
                <a:ea typeface="Lexend Medium"/>
                <a:cs typeface="Lexend Medium"/>
                <a:sym typeface="Lexend Medium"/>
              </a:defRPr>
            </a:lvl9pPr>
          </a:lstStyle>
          <a:p>
            <a:endParaRPr/>
          </a:p>
        </p:txBody>
      </p:sp>
      <p:sp>
        <p:nvSpPr>
          <p:cNvPr id="414" name="Google Shape;414;p54"/>
          <p:cNvSpPr txBox="1">
            <a:spLocks noGrp="1"/>
          </p:cNvSpPr>
          <p:nvPr>
            <p:ph type="subTitle" idx="1"/>
          </p:nvPr>
        </p:nvSpPr>
        <p:spPr>
          <a:xfrm>
            <a:off x="914400" y="2377450"/>
            <a:ext cx="7315200" cy="4572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SzPts val="3000"/>
              <a:buFont typeface="Lexend"/>
              <a:buNone/>
              <a:defRPr sz="3000">
                <a:latin typeface="Lexend"/>
                <a:ea typeface="Lexend"/>
                <a:cs typeface="Lexend"/>
                <a:sym typeface="Lexend"/>
              </a:defRPr>
            </a:lvl1pPr>
            <a:lvl2pPr lvl="1"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2pPr>
            <a:lvl3pPr lvl="2"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3pPr>
            <a:lvl4pPr lvl="3"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4pPr>
            <a:lvl5pPr lvl="4"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5pPr>
            <a:lvl6pPr lvl="5"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6pPr>
            <a:lvl7pPr lvl="6"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7pPr>
            <a:lvl8pPr lvl="7"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8pPr>
            <a:lvl9pPr lvl="8"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9pPr>
          </a:lstStyle>
          <a:p>
            <a:endParaRPr/>
          </a:p>
        </p:txBody>
      </p:sp>
      <p:sp>
        <p:nvSpPr>
          <p:cNvPr id="415" name="Google Shape;415;p54"/>
          <p:cNvSpPr txBox="1">
            <a:spLocks noGrp="1"/>
          </p:cNvSpPr>
          <p:nvPr>
            <p:ph type="body" idx="3"/>
          </p:nvPr>
        </p:nvSpPr>
        <p:spPr>
          <a:xfrm>
            <a:off x="914400" y="3657600"/>
            <a:ext cx="7315200" cy="5715000"/>
          </a:xfrm>
          <a:prstGeom prst="rect">
            <a:avLst/>
          </a:prstGeom>
        </p:spPr>
        <p:txBody>
          <a:bodyPr spcFirstLastPara="1" wrap="square" lIns="0" tIns="0" rIns="0" bIns="0" anchor="t" anchorCtr="0">
            <a:spAutoFit/>
          </a:bodyPr>
          <a:lstStyle>
            <a:lvl1pPr marL="457200" lvl="0" indent="-381000" rtl="0">
              <a:lnSpc>
                <a:spcPct val="115000"/>
              </a:lnSpc>
              <a:spcBef>
                <a:spcPts val="0"/>
              </a:spcBef>
              <a:spcAft>
                <a:spcPts val="0"/>
              </a:spcAft>
              <a:buSzPts val="2400"/>
              <a:buFont typeface="Lexend"/>
              <a:buChar char="●"/>
              <a:defRPr sz="2400">
                <a:latin typeface="Lexend"/>
                <a:ea typeface="Lexend"/>
                <a:cs typeface="Lexend"/>
                <a:sym typeface="Lexend"/>
              </a:defRPr>
            </a:lvl1pPr>
            <a:lvl2pPr marL="914400" lvl="1" indent="-381000" rtl="0">
              <a:lnSpc>
                <a:spcPct val="115000"/>
              </a:lnSpc>
              <a:spcBef>
                <a:spcPts val="1200"/>
              </a:spcBef>
              <a:spcAft>
                <a:spcPts val="0"/>
              </a:spcAft>
              <a:buSzPts val="2400"/>
              <a:buFont typeface="Lexend"/>
              <a:buChar char="‒"/>
              <a:defRPr sz="2400">
                <a:latin typeface="Lexend"/>
                <a:ea typeface="Lexend"/>
                <a:cs typeface="Lexend"/>
                <a:sym typeface="Lexend"/>
              </a:defRPr>
            </a:lvl2pPr>
            <a:lvl3pPr marL="1371600" lvl="2" indent="-381000" rtl="0">
              <a:lnSpc>
                <a:spcPct val="115000"/>
              </a:lnSpc>
              <a:spcBef>
                <a:spcPts val="1200"/>
              </a:spcBef>
              <a:spcAft>
                <a:spcPts val="0"/>
              </a:spcAft>
              <a:buSzPts val="2400"/>
              <a:buFont typeface="Lexend"/>
              <a:buChar char="‒"/>
              <a:defRPr sz="2400">
                <a:latin typeface="Lexend"/>
                <a:ea typeface="Lexend"/>
                <a:cs typeface="Lexend"/>
                <a:sym typeface="Lexend"/>
              </a:defRPr>
            </a:lvl3pPr>
            <a:lvl4pPr marL="1828800" lvl="3" indent="-381000" rtl="0">
              <a:lnSpc>
                <a:spcPct val="115000"/>
              </a:lnSpc>
              <a:spcBef>
                <a:spcPts val="1200"/>
              </a:spcBef>
              <a:spcAft>
                <a:spcPts val="0"/>
              </a:spcAft>
              <a:buSzPts val="2400"/>
              <a:buFont typeface="Lexend"/>
              <a:buChar char="‒"/>
              <a:defRPr sz="2400">
                <a:latin typeface="Lexend"/>
                <a:ea typeface="Lexend"/>
                <a:cs typeface="Lexend"/>
                <a:sym typeface="Lexend"/>
              </a:defRPr>
            </a:lvl4pPr>
            <a:lvl5pPr marL="2286000" lvl="4" indent="-381000" rtl="0">
              <a:lnSpc>
                <a:spcPct val="115000"/>
              </a:lnSpc>
              <a:spcBef>
                <a:spcPts val="1200"/>
              </a:spcBef>
              <a:spcAft>
                <a:spcPts val="0"/>
              </a:spcAft>
              <a:buSzPts val="2400"/>
              <a:buFont typeface="Lexend"/>
              <a:buChar char="‒"/>
              <a:defRPr sz="2400">
                <a:latin typeface="Lexend"/>
                <a:ea typeface="Lexend"/>
                <a:cs typeface="Lexend"/>
                <a:sym typeface="Lexend"/>
              </a:defRPr>
            </a:lvl5pPr>
            <a:lvl6pPr marL="2743200" lvl="5" indent="-381000" rtl="0">
              <a:lnSpc>
                <a:spcPct val="115000"/>
              </a:lnSpc>
              <a:spcBef>
                <a:spcPts val="1200"/>
              </a:spcBef>
              <a:spcAft>
                <a:spcPts val="0"/>
              </a:spcAft>
              <a:buSzPts val="2400"/>
              <a:buFont typeface="Lexend"/>
              <a:buChar char="‒"/>
              <a:defRPr sz="2400">
                <a:latin typeface="Lexend"/>
                <a:ea typeface="Lexend"/>
                <a:cs typeface="Lexend"/>
                <a:sym typeface="Lexend"/>
              </a:defRPr>
            </a:lvl6pPr>
            <a:lvl7pPr marL="3200400" lvl="6" indent="-381000" rtl="0">
              <a:lnSpc>
                <a:spcPct val="115000"/>
              </a:lnSpc>
              <a:spcBef>
                <a:spcPts val="1200"/>
              </a:spcBef>
              <a:spcAft>
                <a:spcPts val="0"/>
              </a:spcAft>
              <a:buSzPts val="2400"/>
              <a:buFont typeface="Lexend"/>
              <a:buChar char="‒"/>
              <a:defRPr sz="2400">
                <a:latin typeface="Lexend"/>
                <a:ea typeface="Lexend"/>
                <a:cs typeface="Lexend"/>
                <a:sym typeface="Lexend"/>
              </a:defRPr>
            </a:lvl7pPr>
            <a:lvl8pPr marL="3657600" lvl="7" indent="-381000" rtl="0">
              <a:lnSpc>
                <a:spcPct val="115000"/>
              </a:lnSpc>
              <a:spcBef>
                <a:spcPts val="1200"/>
              </a:spcBef>
              <a:spcAft>
                <a:spcPts val="0"/>
              </a:spcAft>
              <a:buSzPts val="2400"/>
              <a:buFont typeface="Lexend"/>
              <a:buChar char="‒"/>
              <a:defRPr sz="2400">
                <a:latin typeface="Lexend"/>
                <a:ea typeface="Lexend"/>
                <a:cs typeface="Lexend"/>
                <a:sym typeface="Lexend"/>
              </a:defRPr>
            </a:lvl8pPr>
            <a:lvl9pPr marL="4114800" lvl="8" indent="-381000" rtl="0">
              <a:lnSpc>
                <a:spcPct val="115000"/>
              </a:lnSpc>
              <a:spcBef>
                <a:spcPts val="1200"/>
              </a:spcBef>
              <a:spcAft>
                <a:spcPts val="1200"/>
              </a:spcAft>
              <a:buSzPts val="2400"/>
              <a:buFont typeface="Lexend"/>
              <a:buChar char="‒"/>
              <a:defRPr sz="2400">
                <a:latin typeface="Lexend"/>
                <a:ea typeface="Lexend"/>
                <a:cs typeface="Lexend"/>
                <a:sym typeface="Lexend"/>
              </a:defRPr>
            </a:lvl9pPr>
          </a:lstStyle>
          <a:p>
            <a:endParaRPr/>
          </a:p>
        </p:txBody>
      </p:sp>
      <p:sp>
        <p:nvSpPr>
          <p:cNvPr id="416" name="Google Shape;416;p54"/>
          <p:cNvSpPr txBox="1"/>
          <p:nvPr/>
        </p:nvSpPr>
        <p:spPr>
          <a:xfrm>
            <a:off x="152400" y="9948300"/>
            <a:ext cx="1739400" cy="3387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US" sz="1000">
                <a:latin typeface="Lexend"/>
                <a:ea typeface="Lexend"/>
                <a:cs typeface="Lexend"/>
                <a:sym typeface="Lexend"/>
              </a:rPr>
              <a:t>© 2024 SPLUNK INC.</a:t>
            </a:r>
            <a:endParaRPr sz="1000">
              <a:latin typeface="Lexend"/>
              <a:ea typeface="Lexend"/>
              <a:cs typeface="Lexend"/>
              <a:sym typeface="Lexen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Photo Half Left">
  <p:cSld name="Half Photo Left">
    <p:bg>
      <p:bgPr>
        <a:blipFill>
          <a:blip r:embed="rId2">
            <a:alphaModFix/>
          </a:blip>
          <a:stretch>
            <a:fillRect/>
          </a:stretch>
        </a:blipFill>
        <a:effectLst/>
      </p:bgPr>
    </p:bg>
    <p:spTree>
      <p:nvGrpSpPr>
        <p:cNvPr id="1" name="Shape 417"/>
        <p:cNvGrpSpPr/>
        <p:nvPr/>
      </p:nvGrpSpPr>
      <p:grpSpPr>
        <a:xfrm>
          <a:off x="0" y="0"/>
          <a:ext cx="0" cy="0"/>
          <a:chOff x="0" y="0"/>
          <a:chExt cx="0" cy="0"/>
        </a:xfrm>
      </p:grpSpPr>
      <p:sp>
        <p:nvSpPr>
          <p:cNvPr id="418" name="Google Shape;418;p55"/>
          <p:cNvSpPr>
            <a:spLocks noGrp="1"/>
          </p:cNvSpPr>
          <p:nvPr>
            <p:ph type="pic" idx="2"/>
          </p:nvPr>
        </p:nvSpPr>
        <p:spPr>
          <a:xfrm>
            <a:off x="146400" y="0"/>
            <a:ext cx="8997600" cy="10287000"/>
          </a:xfrm>
          <a:prstGeom prst="rect">
            <a:avLst/>
          </a:prstGeom>
          <a:solidFill>
            <a:schemeClr val="lt2"/>
          </a:solidFill>
          <a:ln>
            <a:noFill/>
          </a:ln>
        </p:spPr>
      </p:sp>
      <p:sp>
        <p:nvSpPr>
          <p:cNvPr id="419" name="Google Shape;419;p55"/>
          <p:cNvSpPr txBox="1"/>
          <p:nvPr/>
        </p:nvSpPr>
        <p:spPr>
          <a:xfrm>
            <a:off x="16396200" y="9948300"/>
            <a:ext cx="1739400" cy="338700"/>
          </a:xfrm>
          <a:prstGeom prst="rect">
            <a:avLst/>
          </a:prstGeom>
          <a:noFill/>
          <a:ln>
            <a:noFill/>
          </a:ln>
        </p:spPr>
        <p:txBody>
          <a:bodyPr spcFirstLastPara="1" wrap="square" lIns="91425" tIns="91425" rIns="91425" bIns="91425" anchor="ctr" anchorCtr="0">
            <a:spAutoFit/>
          </a:bodyPr>
          <a:lstStyle/>
          <a:p>
            <a:pPr marL="0" lvl="0" indent="0" algn="r" rtl="0">
              <a:spcBef>
                <a:spcPts val="0"/>
              </a:spcBef>
              <a:spcAft>
                <a:spcPts val="0"/>
              </a:spcAft>
              <a:buNone/>
            </a:pPr>
            <a:r>
              <a:rPr lang="en-US" sz="1000">
                <a:latin typeface="Lexend"/>
                <a:ea typeface="Lexend"/>
                <a:cs typeface="Lexend"/>
                <a:sym typeface="Lexend"/>
              </a:rPr>
              <a:t>© 2024 SPLUNK INC.</a:t>
            </a:r>
            <a:endParaRPr sz="1000">
              <a:latin typeface="Lexend"/>
              <a:ea typeface="Lexend"/>
              <a:cs typeface="Lexend"/>
              <a:sym typeface="Lexend"/>
            </a:endParaRPr>
          </a:p>
        </p:txBody>
      </p:sp>
      <p:sp>
        <p:nvSpPr>
          <p:cNvPr id="420" name="Google Shape;420;p55"/>
          <p:cNvSpPr txBox="1">
            <a:spLocks noGrp="1"/>
          </p:cNvSpPr>
          <p:nvPr>
            <p:ph type="title"/>
          </p:nvPr>
        </p:nvSpPr>
        <p:spPr>
          <a:xfrm>
            <a:off x="10058400" y="914400"/>
            <a:ext cx="7315200" cy="12618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SzPts val="4800"/>
              <a:buFont typeface="Lexend"/>
              <a:buNone/>
              <a:defRPr sz="4800" b="1" i="0" u="none" strike="noStrike" cap="none">
                <a:solidFill>
                  <a:schemeClr val="dk1"/>
                </a:solidFill>
                <a:latin typeface="Lexend"/>
                <a:ea typeface="Lexend"/>
                <a:cs typeface="Lexend"/>
                <a:sym typeface="Lexend"/>
              </a:defRPr>
            </a:lvl1pPr>
            <a:lvl2pPr marR="0" lvl="1" algn="l" rtl="0">
              <a:lnSpc>
                <a:spcPct val="100000"/>
              </a:lnSpc>
              <a:spcBef>
                <a:spcPts val="0"/>
              </a:spcBef>
              <a:spcAft>
                <a:spcPts val="0"/>
              </a:spcAft>
              <a:buSzPts val="4800"/>
              <a:buFont typeface="Lexend Medium"/>
              <a:buNone/>
              <a:defRPr sz="4800" i="0" u="none" strike="noStrike" cap="none">
                <a:solidFill>
                  <a:srgbClr val="000000"/>
                </a:solidFill>
                <a:latin typeface="Lexend Medium"/>
                <a:ea typeface="Lexend Medium"/>
                <a:cs typeface="Lexend Medium"/>
                <a:sym typeface="Lexend Medium"/>
              </a:defRPr>
            </a:lvl2pPr>
            <a:lvl3pPr marR="0" lvl="2" algn="l" rtl="0">
              <a:lnSpc>
                <a:spcPct val="100000"/>
              </a:lnSpc>
              <a:spcBef>
                <a:spcPts val="0"/>
              </a:spcBef>
              <a:spcAft>
                <a:spcPts val="0"/>
              </a:spcAft>
              <a:buSzPts val="4800"/>
              <a:buFont typeface="Lexend Medium"/>
              <a:buNone/>
              <a:defRPr sz="4800" i="0" u="none" strike="noStrike" cap="none">
                <a:solidFill>
                  <a:srgbClr val="000000"/>
                </a:solidFill>
                <a:latin typeface="Lexend Medium"/>
                <a:ea typeface="Lexend Medium"/>
                <a:cs typeface="Lexend Medium"/>
                <a:sym typeface="Lexend Medium"/>
              </a:defRPr>
            </a:lvl3pPr>
            <a:lvl4pPr marR="0" lvl="3" algn="l" rtl="0">
              <a:lnSpc>
                <a:spcPct val="100000"/>
              </a:lnSpc>
              <a:spcBef>
                <a:spcPts val="0"/>
              </a:spcBef>
              <a:spcAft>
                <a:spcPts val="0"/>
              </a:spcAft>
              <a:buSzPts val="4800"/>
              <a:buFont typeface="Lexend Medium"/>
              <a:buNone/>
              <a:defRPr sz="4800" i="0" u="none" strike="noStrike" cap="none">
                <a:solidFill>
                  <a:srgbClr val="000000"/>
                </a:solidFill>
                <a:latin typeface="Lexend Medium"/>
                <a:ea typeface="Lexend Medium"/>
                <a:cs typeface="Lexend Medium"/>
                <a:sym typeface="Lexend Medium"/>
              </a:defRPr>
            </a:lvl4pPr>
            <a:lvl5pPr marR="0" lvl="4" algn="l" rtl="0">
              <a:lnSpc>
                <a:spcPct val="100000"/>
              </a:lnSpc>
              <a:spcBef>
                <a:spcPts val="0"/>
              </a:spcBef>
              <a:spcAft>
                <a:spcPts val="0"/>
              </a:spcAft>
              <a:buSzPts val="4800"/>
              <a:buFont typeface="Lexend Medium"/>
              <a:buNone/>
              <a:defRPr sz="4800" i="0" u="none" strike="noStrike" cap="none">
                <a:solidFill>
                  <a:srgbClr val="000000"/>
                </a:solidFill>
                <a:latin typeface="Lexend Medium"/>
                <a:ea typeface="Lexend Medium"/>
                <a:cs typeface="Lexend Medium"/>
                <a:sym typeface="Lexend Medium"/>
              </a:defRPr>
            </a:lvl5pPr>
            <a:lvl6pPr marR="0" lvl="5" algn="l" rtl="0">
              <a:lnSpc>
                <a:spcPct val="100000"/>
              </a:lnSpc>
              <a:spcBef>
                <a:spcPts val="0"/>
              </a:spcBef>
              <a:spcAft>
                <a:spcPts val="0"/>
              </a:spcAft>
              <a:buSzPts val="4800"/>
              <a:buFont typeface="Lexend Medium"/>
              <a:buNone/>
              <a:defRPr sz="4800" i="0" u="none" strike="noStrike" cap="none">
                <a:solidFill>
                  <a:srgbClr val="000000"/>
                </a:solidFill>
                <a:latin typeface="Lexend Medium"/>
                <a:ea typeface="Lexend Medium"/>
                <a:cs typeface="Lexend Medium"/>
                <a:sym typeface="Lexend Medium"/>
              </a:defRPr>
            </a:lvl6pPr>
            <a:lvl7pPr marR="0" lvl="6" algn="l" rtl="0">
              <a:lnSpc>
                <a:spcPct val="100000"/>
              </a:lnSpc>
              <a:spcBef>
                <a:spcPts val="0"/>
              </a:spcBef>
              <a:spcAft>
                <a:spcPts val="0"/>
              </a:spcAft>
              <a:buSzPts val="4800"/>
              <a:buFont typeface="Lexend Medium"/>
              <a:buNone/>
              <a:defRPr sz="4800" i="0" u="none" strike="noStrike" cap="none">
                <a:solidFill>
                  <a:srgbClr val="000000"/>
                </a:solidFill>
                <a:latin typeface="Lexend Medium"/>
                <a:ea typeface="Lexend Medium"/>
                <a:cs typeface="Lexend Medium"/>
                <a:sym typeface="Lexend Medium"/>
              </a:defRPr>
            </a:lvl7pPr>
            <a:lvl8pPr marR="0" lvl="7" algn="l" rtl="0">
              <a:lnSpc>
                <a:spcPct val="100000"/>
              </a:lnSpc>
              <a:spcBef>
                <a:spcPts val="0"/>
              </a:spcBef>
              <a:spcAft>
                <a:spcPts val="0"/>
              </a:spcAft>
              <a:buSzPts val="4800"/>
              <a:buFont typeface="Lexend Medium"/>
              <a:buNone/>
              <a:defRPr sz="4800" i="0" u="none" strike="noStrike" cap="none">
                <a:solidFill>
                  <a:srgbClr val="000000"/>
                </a:solidFill>
                <a:latin typeface="Lexend Medium"/>
                <a:ea typeface="Lexend Medium"/>
                <a:cs typeface="Lexend Medium"/>
                <a:sym typeface="Lexend Medium"/>
              </a:defRPr>
            </a:lvl8pPr>
            <a:lvl9pPr marR="0" lvl="8" algn="l" rtl="0">
              <a:lnSpc>
                <a:spcPct val="100000"/>
              </a:lnSpc>
              <a:spcBef>
                <a:spcPts val="0"/>
              </a:spcBef>
              <a:spcAft>
                <a:spcPts val="0"/>
              </a:spcAft>
              <a:buSzPts val="4800"/>
              <a:buFont typeface="Lexend Medium"/>
              <a:buNone/>
              <a:defRPr sz="4800" i="0" u="none" strike="noStrike" cap="none">
                <a:solidFill>
                  <a:srgbClr val="000000"/>
                </a:solidFill>
                <a:latin typeface="Lexend Medium"/>
                <a:ea typeface="Lexend Medium"/>
                <a:cs typeface="Lexend Medium"/>
                <a:sym typeface="Lexend Medium"/>
              </a:defRPr>
            </a:lvl9pPr>
          </a:lstStyle>
          <a:p>
            <a:endParaRPr/>
          </a:p>
        </p:txBody>
      </p:sp>
      <p:sp>
        <p:nvSpPr>
          <p:cNvPr id="421" name="Google Shape;421;p55"/>
          <p:cNvSpPr txBox="1">
            <a:spLocks noGrp="1"/>
          </p:cNvSpPr>
          <p:nvPr>
            <p:ph type="subTitle" idx="1"/>
          </p:nvPr>
        </p:nvSpPr>
        <p:spPr>
          <a:xfrm>
            <a:off x="10058400" y="2377450"/>
            <a:ext cx="7315200" cy="4572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SzPts val="3000"/>
              <a:buFont typeface="Lexend"/>
              <a:buNone/>
              <a:defRPr sz="3000">
                <a:latin typeface="Lexend"/>
                <a:ea typeface="Lexend"/>
                <a:cs typeface="Lexend"/>
                <a:sym typeface="Lexend"/>
              </a:defRPr>
            </a:lvl1pPr>
            <a:lvl2pPr lvl="1"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2pPr>
            <a:lvl3pPr lvl="2"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3pPr>
            <a:lvl4pPr lvl="3"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4pPr>
            <a:lvl5pPr lvl="4"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5pPr>
            <a:lvl6pPr lvl="5"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6pPr>
            <a:lvl7pPr lvl="6"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7pPr>
            <a:lvl8pPr lvl="7"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8pPr>
            <a:lvl9pPr lvl="8"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9pPr>
          </a:lstStyle>
          <a:p>
            <a:endParaRPr/>
          </a:p>
        </p:txBody>
      </p:sp>
      <p:sp>
        <p:nvSpPr>
          <p:cNvPr id="422" name="Google Shape;422;p55"/>
          <p:cNvSpPr txBox="1">
            <a:spLocks noGrp="1"/>
          </p:cNvSpPr>
          <p:nvPr>
            <p:ph type="body" idx="3"/>
          </p:nvPr>
        </p:nvSpPr>
        <p:spPr>
          <a:xfrm>
            <a:off x="10058400" y="3657600"/>
            <a:ext cx="7315200" cy="5890500"/>
          </a:xfrm>
          <a:prstGeom prst="rect">
            <a:avLst/>
          </a:prstGeom>
        </p:spPr>
        <p:txBody>
          <a:bodyPr spcFirstLastPara="1" wrap="square" lIns="0" tIns="0" rIns="0" bIns="0" anchor="t" anchorCtr="0">
            <a:noAutofit/>
          </a:bodyPr>
          <a:lstStyle>
            <a:lvl1pPr marL="457200" lvl="0" indent="-381000" rtl="0">
              <a:lnSpc>
                <a:spcPct val="115000"/>
              </a:lnSpc>
              <a:spcBef>
                <a:spcPts val="0"/>
              </a:spcBef>
              <a:spcAft>
                <a:spcPts val="0"/>
              </a:spcAft>
              <a:buSzPts val="2400"/>
              <a:buFont typeface="Lexend"/>
              <a:buChar char="●"/>
              <a:defRPr sz="2400">
                <a:latin typeface="Lexend"/>
                <a:ea typeface="Lexend"/>
                <a:cs typeface="Lexend"/>
                <a:sym typeface="Lexend"/>
              </a:defRPr>
            </a:lvl1pPr>
            <a:lvl2pPr marL="914400" lvl="1" indent="-381000" rtl="0">
              <a:lnSpc>
                <a:spcPct val="115000"/>
              </a:lnSpc>
              <a:spcBef>
                <a:spcPts val="1200"/>
              </a:spcBef>
              <a:spcAft>
                <a:spcPts val="0"/>
              </a:spcAft>
              <a:buSzPts val="2400"/>
              <a:buFont typeface="Lexend"/>
              <a:buChar char="‒"/>
              <a:defRPr sz="2400">
                <a:latin typeface="Lexend"/>
                <a:ea typeface="Lexend"/>
                <a:cs typeface="Lexend"/>
                <a:sym typeface="Lexend"/>
              </a:defRPr>
            </a:lvl2pPr>
            <a:lvl3pPr marL="1371600" lvl="2" indent="-381000" rtl="0">
              <a:lnSpc>
                <a:spcPct val="115000"/>
              </a:lnSpc>
              <a:spcBef>
                <a:spcPts val="1200"/>
              </a:spcBef>
              <a:spcAft>
                <a:spcPts val="0"/>
              </a:spcAft>
              <a:buSzPts val="2400"/>
              <a:buFont typeface="Lexend"/>
              <a:buChar char="‒"/>
              <a:defRPr sz="2400">
                <a:latin typeface="Lexend"/>
                <a:ea typeface="Lexend"/>
                <a:cs typeface="Lexend"/>
                <a:sym typeface="Lexend"/>
              </a:defRPr>
            </a:lvl3pPr>
            <a:lvl4pPr marL="1828800" lvl="3" indent="-381000" rtl="0">
              <a:lnSpc>
                <a:spcPct val="115000"/>
              </a:lnSpc>
              <a:spcBef>
                <a:spcPts val="1200"/>
              </a:spcBef>
              <a:spcAft>
                <a:spcPts val="0"/>
              </a:spcAft>
              <a:buSzPts val="2400"/>
              <a:buFont typeface="Lexend"/>
              <a:buChar char="‒"/>
              <a:defRPr sz="2400">
                <a:latin typeface="Lexend"/>
                <a:ea typeface="Lexend"/>
                <a:cs typeface="Lexend"/>
                <a:sym typeface="Lexend"/>
              </a:defRPr>
            </a:lvl4pPr>
            <a:lvl5pPr marL="2286000" lvl="4" indent="-381000" rtl="0">
              <a:lnSpc>
                <a:spcPct val="115000"/>
              </a:lnSpc>
              <a:spcBef>
                <a:spcPts val="1200"/>
              </a:spcBef>
              <a:spcAft>
                <a:spcPts val="0"/>
              </a:spcAft>
              <a:buSzPts val="2400"/>
              <a:buFont typeface="Lexend"/>
              <a:buChar char="‒"/>
              <a:defRPr sz="2400">
                <a:latin typeface="Lexend"/>
                <a:ea typeface="Lexend"/>
                <a:cs typeface="Lexend"/>
                <a:sym typeface="Lexend"/>
              </a:defRPr>
            </a:lvl5pPr>
            <a:lvl6pPr marL="2743200" lvl="5" indent="-381000" rtl="0">
              <a:lnSpc>
                <a:spcPct val="115000"/>
              </a:lnSpc>
              <a:spcBef>
                <a:spcPts val="1200"/>
              </a:spcBef>
              <a:spcAft>
                <a:spcPts val="0"/>
              </a:spcAft>
              <a:buSzPts val="2400"/>
              <a:buFont typeface="Lexend"/>
              <a:buChar char="‒"/>
              <a:defRPr sz="2400">
                <a:latin typeface="Lexend"/>
                <a:ea typeface="Lexend"/>
                <a:cs typeface="Lexend"/>
                <a:sym typeface="Lexend"/>
              </a:defRPr>
            </a:lvl6pPr>
            <a:lvl7pPr marL="3200400" lvl="6" indent="-381000" rtl="0">
              <a:lnSpc>
                <a:spcPct val="115000"/>
              </a:lnSpc>
              <a:spcBef>
                <a:spcPts val="1200"/>
              </a:spcBef>
              <a:spcAft>
                <a:spcPts val="0"/>
              </a:spcAft>
              <a:buSzPts val="2400"/>
              <a:buFont typeface="Lexend"/>
              <a:buChar char="‒"/>
              <a:defRPr sz="2400">
                <a:latin typeface="Lexend"/>
                <a:ea typeface="Lexend"/>
                <a:cs typeface="Lexend"/>
                <a:sym typeface="Lexend"/>
              </a:defRPr>
            </a:lvl7pPr>
            <a:lvl8pPr marL="3657600" lvl="7" indent="-381000" rtl="0">
              <a:lnSpc>
                <a:spcPct val="115000"/>
              </a:lnSpc>
              <a:spcBef>
                <a:spcPts val="1200"/>
              </a:spcBef>
              <a:spcAft>
                <a:spcPts val="0"/>
              </a:spcAft>
              <a:buSzPts val="2400"/>
              <a:buFont typeface="Lexend"/>
              <a:buChar char="‒"/>
              <a:defRPr sz="2400">
                <a:latin typeface="Lexend"/>
                <a:ea typeface="Lexend"/>
                <a:cs typeface="Lexend"/>
                <a:sym typeface="Lexend"/>
              </a:defRPr>
            </a:lvl8pPr>
            <a:lvl9pPr marL="4114800" lvl="8" indent="-381000" rtl="0">
              <a:lnSpc>
                <a:spcPct val="115000"/>
              </a:lnSpc>
              <a:spcBef>
                <a:spcPts val="1200"/>
              </a:spcBef>
              <a:spcAft>
                <a:spcPts val="1200"/>
              </a:spcAft>
              <a:buSzPts val="2400"/>
              <a:buFont typeface="Lexend"/>
              <a:buChar char="‒"/>
              <a:defRPr sz="2400">
                <a:latin typeface="Lexend"/>
                <a:ea typeface="Lexend"/>
                <a:cs typeface="Lexend"/>
                <a:sym typeface="Lexend"/>
              </a:defRPr>
            </a:lvl9pPr>
          </a:lstStyle>
          <a:p>
            <a:endParaRPr/>
          </a:p>
        </p:txBody>
      </p:sp>
      <p:sp>
        <p:nvSpPr>
          <p:cNvPr id="423" name="Google Shape;423;p55"/>
          <p:cNvSpPr/>
          <p:nvPr/>
        </p:nvSpPr>
        <p:spPr>
          <a:xfrm>
            <a:off x="0" y="0"/>
            <a:ext cx="146400" cy="10287000"/>
          </a:xfrm>
          <a:prstGeom prst="rect">
            <a:avLst/>
          </a:prstGeom>
          <a:gradFill>
            <a:gsLst>
              <a:gs pos="0">
                <a:schemeClr val="accent3"/>
              </a:gs>
              <a:gs pos="17000">
                <a:schemeClr val="accent3"/>
              </a:gs>
              <a:gs pos="45000">
                <a:schemeClr val="accent2"/>
              </a:gs>
              <a:gs pos="85000">
                <a:schemeClr val="accent1"/>
              </a:gs>
              <a:gs pos="100000">
                <a:schemeClr val="accent1"/>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Photo Half Bottom">
  <p:cSld name="Photo Top_1">
    <p:bg>
      <p:bgPr>
        <a:solidFill>
          <a:schemeClr val="lt1"/>
        </a:solidFill>
        <a:effectLst/>
      </p:bgPr>
    </p:bg>
    <p:spTree>
      <p:nvGrpSpPr>
        <p:cNvPr id="1" name="Shape 424"/>
        <p:cNvGrpSpPr/>
        <p:nvPr/>
      </p:nvGrpSpPr>
      <p:grpSpPr>
        <a:xfrm>
          <a:off x="0" y="0"/>
          <a:ext cx="0" cy="0"/>
          <a:chOff x="0" y="0"/>
          <a:chExt cx="0" cy="0"/>
        </a:xfrm>
      </p:grpSpPr>
      <p:sp>
        <p:nvSpPr>
          <p:cNvPr id="425" name="Google Shape;425;p56"/>
          <p:cNvSpPr>
            <a:spLocks noGrp="1"/>
          </p:cNvSpPr>
          <p:nvPr>
            <p:ph type="pic" idx="2"/>
          </p:nvPr>
        </p:nvSpPr>
        <p:spPr>
          <a:xfrm>
            <a:off x="-75" y="4434899"/>
            <a:ext cx="18288000" cy="5852100"/>
          </a:xfrm>
          <a:prstGeom prst="rect">
            <a:avLst/>
          </a:prstGeom>
          <a:solidFill>
            <a:schemeClr val="lt2"/>
          </a:solidFill>
          <a:ln>
            <a:noFill/>
          </a:ln>
        </p:spPr>
      </p:sp>
      <p:sp>
        <p:nvSpPr>
          <p:cNvPr id="426" name="Google Shape;426;p56"/>
          <p:cNvSpPr txBox="1"/>
          <p:nvPr/>
        </p:nvSpPr>
        <p:spPr>
          <a:xfrm>
            <a:off x="152400" y="0"/>
            <a:ext cx="1739400" cy="3387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US" sz="1000">
                <a:latin typeface="Lexend"/>
                <a:ea typeface="Lexend"/>
                <a:cs typeface="Lexend"/>
                <a:sym typeface="Lexend"/>
              </a:rPr>
              <a:t>© 2024 SPLUNK INC.</a:t>
            </a:r>
            <a:endParaRPr sz="1000">
              <a:latin typeface="Lexend"/>
              <a:ea typeface="Lexend"/>
              <a:cs typeface="Lexend"/>
              <a:sym typeface="Lexend"/>
            </a:endParaRPr>
          </a:p>
        </p:txBody>
      </p:sp>
      <p:sp>
        <p:nvSpPr>
          <p:cNvPr id="427" name="Google Shape;427;p56"/>
          <p:cNvSpPr txBox="1">
            <a:spLocks noGrp="1"/>
          </p:cNvSpPr>
          <p:nvPr>
            <p:ph type="title"/>
          </p:nvPr>
        </p:nvSpPr>
        <p:spPr>
          <a:xfrm>
            <a:off x="914400" y="914400"/>
            <a:ext cx="16459200" cy="630900"/>
          </a:xfrm>
          <a:prstGeom prst="rect">
            <a:avLst/>
          </a:prstGeom>
          <a:noFill/>
          <a:ln>
            <a:noFill/>
          </a:ln>
        </p:spPr>
        <p:txBody>
          <a:bodyPr spcFirstLastPara="1" wrap="square" lIns="0" tIns="0" rIns="0" bIns="0" anchor="t" anchorCtr="0">
            <a:spAutoFit/>
          </a:bodyPr>
          <a:lstStyle>
            <a:lvl1pPr marR="0" lvl="0" algn="l" rtl="0">
              <a:lnSpc>
                <a:spcPct val="85000"/>
              </a:lnSpc>
              <a:spcBef>
                <a:spcPts val="0"/>
              </a:spcBef>
              <a:spcAft>
                <a:spcPts val="0"/>
              </a:spcAft>
              <a:buSzPts val="6000"/>
              <a:buFont typeface="Lexend"/>
              <a:buNone/>
              <a:defRPr sz="6000" b="1" i="0" u="none" strike="noStrike" cap="none">
                <a:solidFill>
                  <a:schemeClr val="dk1"/>
                </a:solidFill>
                <a:latin typeface="Lexend"/>
                <a:ea typeface="Lexend"/>
                <a:cs typeface="Lexend"/>
                <a:sym typeface="Lexend"/>
              </a:defRPr>
            </a:lvl1pPr>
            <a:lvl2pPr marR="0" lvl="1" algn="l" rtl="0">
              <a:lnSpc>
                <a:spcPct val="100000"/>
              </a:lnSpc>
              <a:spcBef>
                <a:spcPts val="0"/>
              </a:spcBef>
              <a:spcAft>
                <a:spcPts val="0"/>
              </a:spcAft>
              <a:buSzPts val="6000"/>
              <a:buFont typeface="Lexend Medium"/>
              <a:buNone/>
              <a:defRPr sz="6000" i="0" u="none" strike="noStrike" cap="none">
                <a:solidFill>
                  <a:srgbClr val="000000"/>
                </a:solidFill>
                <a:latin typeface="Lexend Medium"/>
                <a:ea typeface="Lexend Medium"/>
                <a:cs typeface="Lexend Medium"/>
                <a:sym typeface="Lexend Medium"/>
              </a:defRPr>
            </a:lvl2pPr>
            <a:lvl3pPr marR="0" lvl="2" algn="l" rtl="0">
              <a:lnSpc>
                <a:spcPct val="100000"/>
              </a:lnSpc>
              <a:spcBef>
                <a:spcPts val="0"/>
              </a:spcBef>
              <a:spcAft>
                <a:spcPts val="0"/>
              </a:spcAft>
              <a:buSzPts val="6000"/>
              <a:buFont typeface="Lexend Medium"/>
              <a:buNone/>
              <a:defRPr sz="6000" i="0" u="none" strike="noStrike" cap="none">
                <a:solidFill>
                  <a:srgbClr val="000000"/>
                </a:solidFill>
                <a:latin typeface="Lexend Medium"/>
                <a:ea typeface="Lexend Medium"/>
                <a:cs typeface="Lexend Medium"/>
                <a:sym typeface="Lexend Medium"/>
              </a:defRPr>
            </a:lvl3pPr>
            <a:lvl4pPr marR="0" lvl="3" algn="l" rtl="0">
              <a:lnSpc>
                <a:spcPct val="100000"/>
              </a:lnSpc>
              <a:spcBef>
                <a:spcPts val="0"/>
              </a:spcBef>
              <a:spcAft>
                <a:spcPts val="0"/>
              </a:spcAft>
              <a:buSzPts val="6000"/>
              <a:buFont typeface="Lexend Medium"/>
              <a:buNone/>
              <a:defRPr sz="6000" i="0" u="none" strike="noStrike" cap="none">
                <a:solidFill>
                  <a:srgbClr val="000000"/>
                </a:solidFill>
                <a:latin typeface="Lexend Medium"/>
                <a:ea typeface="Lexend Medium"/>
                <a:cs typeface="Lexend Medium"/>
                <a:sym typeface="Lexend Medium"/>
              </a:defRPr>
            </a:lvl4pPr>
            <a:lvl5pPr marR="0" lvl="4" algn="l" rtl="0">
              <a:lnSpc>
                <a:spcPct val="100000"/>
              </a:lnSpc>
              <a:spcBef>
                <a:spcPts val="0"/>
              </a:spcBef>
              <a:spcAft>
                <a:spcPts val="0"/>
              </a:spcAft>
              <a:buSzPts val="6000"/>
              <a:buFont typeface="Lexend Medium"/>
              <a:buNone/>
              <a:defRPr sz="6000" i="0" u="none" strike="noStrike" cap="none">
                <a:solidFill>
                  <a:srgbClr val="000000"/>
                </a:solidFill>
                <a:latin typeface="Lexend Medium"/>
                <a:ea typeface="Lexend Medium"/>
                <a:cs typeface="Lexend Medium"/>
                <a:sym typeface="Lexend Medium"/>
              </a:defRPr>
            </a:lvl5pPr>
            <a:lvl6pPr marR="0" lvl="5" algn="l" rtl="0">
              <a:lnSpc>
                <a:spcPct val="100000"/>
              </a:lnSpc>
              <a:spcBef>
                <a:spcPts val="0"/>
              </a:spcBef>
              <a:spcAft>
                <a:spcPts val="0"/>
              </a:spcAft>
              <a:buSzPts val="6000"/>
              <a:buFont typeface="Lexend Medium"/>
              <a:buNone/>
              <a:defRPr sz="6000" i="0" u="none" strike="noStrike" cap="none">
                <a:solidFill>
                  <a:srgbClr val="000000"/>
                </a:solidFill>
                <a:latin typeface="Lexend Medium"/>
                <a:ea typeface="Lexend Medium"/>
                <a:cs typeface="Lexend Medium"/>
                <a:sym typeface="Lexend Medium"/>
              </a:defRPr>
            </a:lvl6pPr>
            <a:lvl7pPr marR="0" lvl="6" algn="l" rtl="0">
              <a:lnSpc>
                <a:spcPct val="100000"/>
              </a:lnSpc>
              <a:spcBef>
                <a:spcPts val="0"/>
              </a:spcBef>
              <a:spcAft>
                <a:spcPts val="0"/>
              </a:spcAft>
              <a:buSzPts val="6000"/>
              <a:buFont typeface="Lexend Medium"/>
              <a:buNone/>
              <a:defRPr sz="6000" i="0" u="none" strike="noStrike" cap="none">
                <a:solidFill>
                  <a:srgbClr val="000000"/>
                </a:solidFill>
                <a:latin typeface="Lexend Medium"/>
                <a:ea typeface="Lexend Medium"/>
                <a:cs typeface="Lexend Medium"/>
                <a:sym typeface="Lexend Medium"/>
              </a:defRPr>
            </a:lvl7pPr>
            <a:lvl8pPr marR="0" lvl="7" algn="l" rtl="0">
              <a:lnSpc>
                <a:spcPct val="100000"/>
              </a:lnSpc>
              <a:spcBef>
                <a:spcPts val="0"/>
              </a:spcBef>
              <a:spcAft>
                <a:spcPts val="0"/>
              </a:spcAft>
              <a:buSzPts val="6000"/>
              <a:buFont typeface="Lexend Medium"/>
              <a:buNone/>
              <a:defRPr sz="6000" i="0" u="none" strike="noStrike" cap="none">
                <a:solidFill>
                  <a:srgbClr val="000000"/>
                </a:solidFill>
                <a:latin typeface="Lexend Medium"/>
                <a:ea typeface="Lexend Medium"/>
                <a:cs typeface="Lexend Medium"/>
                <a:sym typeface="Lexend Medium"/>
              </a:defRPr>
            </a:lvl8pPr>
            <a:lvl9pPr marR="0" lvl="8" algn="l" rtl="0">
              <a:lnSpc>
                <a:spcPct val="100000"/>
              </a:lnSpc>
              <a:spcBef>
                <a:spcPts val="0"/>
              </a:spcBef>
              <a:spcAft>
                <a:spcPts val="0"/>
              </a:spcAft>
              <a:buSzPts val="6000"/>
              <a:buFont typeface="Lexend Medium"/>
              <a:buNone/>
              <a:defRPr sz="6000" i="0" u="none" strike="noStrike" cap="none">
                <a:solidFill>
                  <a:srgbClr val="000000"/>
                </a:solidFill>
                <a:latin typeface="Lexend Medium"/>
                <a:ea typeface="Lexend Medium"/>
                <a:cs typeface="Lexend Medium"/>
                <a:sym typeface="Lexend Medium"/>
              </a:defRPr>
            </a:lvl9pPr>
          </a:lstStyle>
          <a:p>
            <a:endParaRPr/>
          </a:p>
        </p:txBody>
      </p:sp>
      <p:sp>
        <p:nvSpPr>
          <p:cNvPr id="428" name="Google Shape;428;p56"/>
          <p:cNvSpPr txBox="1">
            <a:spLocks noGrp="1"/>
          </p:cNvSpPr>
          <p:nvPr>
            <p:ph type="subTitle" idx="1"/>
          </p:nvPr>
        </p:nvSpPr>
        <p:spPr>
          <a:xfrm>
            <a:off x="914400" y="1737350"/>
            <a:ext cx="16459200" cy="4572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SzPts val="3000"/>
              <a:buFont typeface="Lexend"/>
              <a:buNone/>
              <a:defRPr sz="3000">
                <a:latin typeface="Lexend"/>
                <a:ea typeface="Lexend"/>
                <a:cs typeface="Lexend"/>
                <a:sym typeface="Lexend"/>
              </a:defRPr>
            </a:lvl1pPr>
            <a:lvl2pPr lvl="1"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2pPr>
            <a:lvl3pPr lvl="2"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3pPr>
            <a:lvl4pPr lvl="3"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4pPr>
            <a:lvl5pPr lvl="4"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5pPr>
            <a:lvl6pPr lvl="5"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6pPr>
            <a:lvl7pPr lvl="6"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7pPr>
            <a:lvl8pPr lvl="7"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8pPr>
            <a:lvl9pPr lvl="8"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Photo Half Top">
  <p:cSld name="Photo Top">
    <p:bg>
      <p:bgPr>
        <a:solidFill>
          <a:schemeClr val="lt1"/>
        </a:solidFill>
        <a:effectLst/>
      </p:bgPr>
    </p:bg>
    <p:spTree>
      <p:nvGrpSpPr>
        <p:cNvPr id="1" name="Shape 429"/>
        <p:cNvGrpSpPr/>
        <p:nvPr/>
      </p:nvGrpSpPr>
      <p:grpSpPr>
        <a:xfrm>
          <a:off x="0" y="0"/>
          <a:ext cx="0" cy="0"/>
          <a:chOff x="0" y="0"/>
          <a:chExt cx="0" cy="0"/>
        </a:xfrm>
      </p:grpSpPr>
      <p:sp>
        <p:nvSpPr>
          <p:cNvPr id="430" name="Google Shape;430;p57"/>
          <p:cNvSpPr>
            <a:spLocks noGrp="1"/>
          </p:cNvSpPr>
          <p:nvPr>
            <p:ph type="pic" idx="2"/>
          </p:nvPr>
        </p:nvSpPr>
        <p:spPr>
          <a:xfrm>
            <a:off x="-75" y="-1"/>
            <a:ext cx="18288000" cy="5852100"/>
          </a:xfrm>
          <a:prstGeom prst="rect">
            <a:avLst/>
          </a:prstGeom>
          <a:solidFill>
            <a:schemeClr val="lt2"/>
          </a:solidFill>
          <a:ln>
            <a:noFill/>
          </a:ln>
        </p:spPr>
      </p:sp>
      <p:sp>
        <p:nvSpPr>
          <p:cNvPr id="431" name="Google Shape;431;p57"/>
          <p:cNvSpPr txBox="1">
            <a:spLocks noGrp="1"/>
          </p:cNvSpPr>
          <p:nvPr>
            <p:ph type="title"/>
          </p:nvPr>
        </p:nvSpPr>
        <p:spPr>
          <a:xfrm>
            <a:off x="914400" y="7633875"/>
            <a:ext cx="16459200" cy="630900"/>
          </a:xfrm>
          <a:prstGeom prst="rect">
            <a:avLst/>
          </a:prstGeom>
          <a:noFill/>
          <a:ln>
            <a:noFill/>
          </a:ln>
        </p:spPr>
        <p:txBody>
          <a:bodyPr spcFirstLastPara="1" wrap="square" lIns="0" tIns="0" rIns="0" bIns="0" anchor="t" anchorCtr="0">
            <a:spAutoFit/>
          </a:bodyPr>
          <a:lstStyle>
            <a:lvl1pPr marR="0" lvl="0" algn="l" rtl="0">
              <a:lnSpc>
                <a:spcPct val="85000"/>
              </a:lnSpc>
              <a:spcBef>
                <a:spcPts val="0"/>
              </a:spcBef>
              <a:spcAft>
                <a:spcPts val="0"/>
              </a:spcAft>
              <a:buSzPts val="6000"/>
              <a:buFont typeface="Lexend"/>
              <a:buNone/>
              <a:defRPr sz="6000" b="1" i="0" u="none" strike="noStrike" cap="none">
                <a:solidFill>
                  <a:schemeClr val="dk1"/>
                </a:solidFill>
                <a:latin typeface="Lexend"/>
                <a:ea typeface="Lexend"/>
                <a:cs typeface="Lexend"/>
                <a:sym typeface="Lexend"/>
              </a:defRPr>
            </a:lvl1pPr>
            <a:lvl2pPr marR="0" lvl="1" algn="l" rtl="0">
              <a:lnSpc>
                <a:spcPct val="100000"/>
              </a:lnSpc>
              <a:spcBef>
                <a:spcPts val="0"/>
              </a:spcBef>
              <a:spcAft>
                <a:spcPts val="0"/>
              </a:spcAft>
              <a:buSzPts val="6000"/>
              <a:buFont typeface="Lexend Medium"/>
              <a:buNone/>
              <a:defRPr sz="6000" i="0" u="none" strike="noStrike" cap="none">
                <a:solidFill>
                  <a:srgbClr val="000000"/>
                </a:solidFill>
                <a:latin typeface="Lexend Medium"/>
                <a:ea typeface="Lexend Medium"/>
                <a:cs typeface="Lexend Medium"/>
                <a:sym typeface="Lexend Medium"/>
              </a:defRPr>
            </a:lvl2pPr>
            <a:lvl3pPr marR="0" lvl="2" algn="l" rtl="0">
              <a:lnSpc>
                <a:spcPct val="100000"/>
              </a:lnSpc>
              <a:spcBef>
                <a:spcPts val="0"/>
              </a:spcBef>
              <a:spcAft>
                <a:spcPts val="0"/>
              </a:spcAft>
              <a:buSzPts val="6000"/>
              <a:buFont typeface="Lexend Medium"/>
              <a:buNone/>
              <a:defRPr sz="6000" i="0" u="none" strike="noStrike" cap="none">
                <a:solidFill>
                  <a:srgbClr val="000000"/>
                </a:solidFill>
                <a:latin typeface="Lexend Medium"/>
                <a:ea typeface="Lexend Medium"/>
                <a:cs typeface="Lexend Medium"/>
                <a:sym typeface="Lexend Medium"/>
              </a:defRPr>
            </a:lvl3pPr>
            <a:lvl4pPr marR="0" lvl="3" algn="l" rtl="0">
              <a:lnSpc>
                <a:spcPct val="100000"/>
              </a:lnSpc>
              <a:spcBef>
                <a:spcPts val="0"/>
              </a:spcBef>
              <a:spcAft>
                <a:spcPts val="0"/>
              </a:spcAft>
              <a:buSzPts val="6000"/>
              <a:buFont typeface="Lexend Medium"/>
              <a:buNone/>
              <a:defRPr sz="6000" i="0" u="none" strike="noStrike" cap="none">
                <a:solidFill>
                  <a:srgbClr val="000000"/>
                </a:solidFill>
                <a:latin typeface="Lexend Medium"/>
                <a:ea typeface="Lexend Medium"/>
                <a:cs typeface="Lexend Medium"/>
                <a:sym typeface="Lexend Medium"/>
              </a:defRPr>
            </a:lvl4pPr>
            <a:lvl5pPr marR="0" lvl="4" algn="l" rtl="0">
              <a:lnSpc>
                <a:spcPct val="100000"/>
              </a:lnSpc>
              <a:spcBef>
                <a:spcPts val="0"/>
              </a:spcBef>
              <a:spcAft>
                <a:spcPts val="0"/>
              </a:spcAft>
              <a:buSzPts val="6000"/>
              <a:buFont typeface="Lexend Medium"/>
              <a:buNone/>
              <a:defRPr sz="6000" i="0" u="none" strike="noStrike" cap="none">
                <a:solidFill>
                  <a:srgbClr val="000000"/>
                </a:solidFill>
                <a:latin typeface="Lexend Medium"/>
                <a:ea typeface="Lexend Medium"/>
                <a:cs typeface="Lexend Medium"/>
                <a:sym typeface="Lexend Medium"/>
              </a:defRPr>
            </a:lvl5pPr>
            <a:lvl6pPr marR="0" lvl="5" algn="l" rtl="0">
              <a:lnSpc>
                <a:spcPct val="100000"/>
              </a:lnSpc>
              <a:spcBef>
                <a:spcPts val="0"/>
              </a:spcBef>
              <a:spcAft>
                <a:spcPts val="0"/>
              </a:spcAft>
              <a:buSzPts val="6000"/>
              <a:buFont typeface="Lexend Medium"/>
              <a:buNone/>
              <a:defRPr sz="6000" i="0" u="none" strike="noStrike" cap="none">
                <a:solidFill>
                  <a:srgbClr val="000000"/>
                </a:solidFill>
                <a:latin typeface="Lexend Medium"/>
                <a:ea typeface="Lexend Medium"/>
                <a:cs typeface="Lexend Medium"/>
                <a:sym typeface="Lexend Medium"/>
              </a:defRPr>
            </a:lvl6pPr>
            <a:lvl7pPr marR="0" lvl="6" algn="l" rtl="0">
              <a:lnSpc>
                <a:spcPct val="100000"/>
              </a:lnSpc>
              <a:spcBef>
                <a:spcPts val="0"/>
              </a:spcBef>
              <a:spcAft>
                <a:spcPts val="0"/>
              </a:spcAft>
              <a:buSzPts val="6000"/>
              <a:buFont typeface="Lexend Medium"/>
              <a:buNone/>
              <a:defRPr sz="6000" i="0" u="none" strike="noStrike" cap="none">
                <a:solidFill>
                  <a:srgbClr val="000000"/>
                </a:solidFill>
                <a:latin typeface="Lexend Medium"/>
                <a:ea typeface="Lexend Medium"/>
                <a:cs typeface="Lexend Medium"/>
                <a:sym typeface="Lexend Medium"/>
              </a:defRPr>
            </a:lvl7pPr>
            <a:lvl8pPr marR="0" lvl="7" algn="l" rtl="0">
              <a:lnSpc>
                <a:spcPct val="100000"/>
              </a:lnSpc>
              <a:spcBef>
                <a:spcPts val="0"/>
              </a:spcBef>
              <a:spcAft>
                <a:spcPts val="0"/>
              </a:spcAft>
              <a:buSzPts val="6000"/>
              <a:buFont typeface="Lexend Medium"/>
              <a:buNone/>
              <a:defRPr sz="6000" i="0" u="none" strike="noStrike" cap="none">
                <a:solidFill>
                  <a:srgbClr val="000000"/>
                </a:solidFill>
                <a:latin typeface="Lexend Medium"/>
                <a:ea typeface="Lexend Medium"/>
                <a:cs typeface="Lexend Medium"/>
                <a:sym typeface="Lexend Medium"/>
              </a:defRPr>
            </a:lvl8pPr>
            <a:lvl9pPr marR="0" lvl="8" algn="l" rtl="0">
              <a:lnSpc>
                <a:spcPct val="100000"/>
              </a:lnSpc>
              <a:spcBef>
                <a:spcPts val="0"/>
              </a:spcBef>
              <a:spcAft>
                <a:spcPts val="0"/>
              </a:spcAft>
              <a:buSzPts val="6000"/>
              <a:buFont typeface="Lexend Medium"/>
              <a:buNone/>
              <a:defRPr sz="6000" i="0" u="none" strike="noStrike" cap="none">
                <a:solidFill>
                  <a:srgbClr val="000000"/>
                </a:solidFill>
                <a:latin typeface="Lexend Medium"/>
                <a:ea typeface="Lexend Medium"/>
                <a:cs typeface="Lexend Medium"/>
                <a:sym typeface="Lexend Medium"/>
              </a:defRPr>
            </a:lvl9pPr>
          </a:lstStyle>
          <a:p>
            <a:endParaRPr/>
          </a:p>
        </p:txBody>
      </p:sp>
      <p:sp>
        <p:nvSpPr>
          <p:cNvPr id="432" name="Google Shape;432;p57"/>
          <p:cNvSpPr txBox="1">
            <a:spLocks noGrp="1"/>
          </p:cNvSpPr>
          <p:nvPr>
            <p:ph type="subTitle" idx="1"/>
          </p:nvPr>
        </p:nvSpPr>
        <p:spPr>
          <a:xfrm>
            <a:off x="914400" y="8456825"/>
            <a:ext cx="16459200" cy="4572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SzPts val="3000"/>
              <a:buFont typeface="Lexend"/>
              <a:buNone/>
              <a:defRPr sz="3000">
                <a:latin typeface="Lexend"/>
                <a:ea typeface="Lexend"/>
                <a:cs typeface="Lexend"/>
                <a:sym typeface="Lexend"/>
              </a:defRPr>
            </a:lvl1pPr>
            <a:lvl2pPr lvl="1"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2pPr>
            <a:lvl3pPr lvl="2"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3pPr>
            <a:lvl4pPr lvl="3"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4pPr>
            <a:lvl5pPr lvl="4"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5pPr>
            <a:lvl6pPr lvl="5"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6pPr>
            <a:lvl7pPr lvl="6"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7pPr>
            <a:lvl8pPr lvl="7"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8pPr>
            <a:lvl9pPr lvl="8"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Photo 1 Full Circle Right">
  <p:cSld name="CUSTOM_4">
    <p:spTree>
      <p:nvGrpSpPr>
        <p:cNvPr id="1" name="Shape 464"/>
        <p:cNvGrpSpPr/>
        <p:nvPr/>
      </p:nvGrpSpPr>
      <p:grpSpPr>
        <a:xfrm>
          <a:off x="0" y="0"/>
          <a:ext cx="0" cy="0"/>
          <a:chOff x="0" y="0"/>
          <a:chExt cx="0" cy="0"/>
        </a:xfrm>
      </p:grpSpPr>
      <p:sp>
        <p:nvSpPr>
          <p:cNvPr id="465" name="Google Shape;465;p61"/>
          <p:cNvSpPr/>
          <p:nvPr/>
        </p:nvSpPr>
        <p:spPr>
          <a:xfrm>
            <a:off x="7340000" y="-529750"/>
            <a:ext cx="11384400" cy="11384400"/>
          </a:xfrm>
          <a:prstGeom prst="ellipse">
            <a:avLst/>
          </a:prstGeom>
          <a:gradFill>
            <a:gsLst>
              <a:gs pos="0">
                <a:schemeClr val="accent3"/>
              </a:gs>
              <a:gs pos="17000">
                <a:schemeClr val="accent3"/>
              </a:gs>
              <a:gs pos="45000">
                <a:schemeClr val="accent2"/>
              </a:gs>
              <a:gs pos="85000">
                <a:schemeClr val="accent1"/>
              </a:gs>
              <a:gs pos="100000">
                <a:schemeClr val="accent1"/>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466" name="Google Shape;466;p61"/>
          <p:cNvSpPr>
            <a:spLocks noGrp="1"/>
          </p:cNvSpPr>
          <p:nvPr>
            <p:ph type="pic" idx="2"/>
          </p:nvPr>
        </p:nvSpPr>
        <p:spPr>
          <a:xfrm>
            <a:off x="7545800" y="-323950"/>
            <a:ext cx="10972800" cy="10972800"/>
          </a:xfrm>
          <a:prstGeom prst="ellipse">
            <a:avLst/>
          </a:prstGeom>
          <a:noFill/>
          <a:ln>
            <a:noFill/>
          </a:ln>
        </p:spPr>
      </p:sp>
      <p:sp>
        <p:nvSpPr>
          <p:cNvPr id="467" name="Google Shape;467;p61"/>
          <p:cNvSpPr/>
          <p:nvPr/>
        </p:nvSpPr>
        <p:spPr>
          <a:xfrm>
            <a:off x="6951500" y="-918250"/>
            <a:ext cx="12161400" cy="12161400"/>
          </a:xfrm>
          <a:prstGeom prst="arc">
            <a:avLst>
              <a:gd name="adj1" fmla="val 8259492"/>
              <a:gd name="adj2" fmla="val 19053528"/>
            </a:avLst>
          </a:prstGeom>
          <a:no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468" name="Google Shape;468;p61"/>
          <p:cNvSpPr/>
          <p:nvPr/>
        </p:nvSpPr>
        <p:spPr>
          <a:xfrm>
            <a:off x="6951500" y="-918250"/>
            <a:ext cx="12161400" cy="12161400"/>
          </a:xfrm>
          <a:prstGeom prst="arc">
            <a:avLst>
              <a:gd name="adj1" fmla="val 2840407"/>
              <a:gd name="adj2" fmla="val 6152671"/>
            </a:avLst>
          </a:prstGeom>
          <a:noFill/>
          <a:ln w="381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469" name="Google Shape;469;p61"/>
          <p:cNvSpPr txBox="1">
            <a:spLocks noGrp="1"/>
          </p:cNvSpPr>
          <p:nvPr>
            <p:ph type="title"/>
          </p:nvPr>
        </p:nvSpPr>
        <p:spPr>
          <a:xfrm>
            <a:off x="914400" y="1032000"/>
            <a:ext cx="5120700" cy="2625600"/>
          </a:xfrm>
          <a:prstGeom prst="rect">
            <a:avLst/>
          </a:prstGeom>
          <a:noFill/>
          <a:ln>
            <a:noFill/>
          </a:ln>
        </p:spPr>
        <p:txBody>
          <a:bodyPr spcFirstLastPara="1" wrap="square" lIns="0" tIns="0" rIns="0" bIns="0" anchor="b" anchorCtr="0">
            <a:spAutoFit/>
          </a:bodyPr>
          <a:lstStyle>
            <a:lvl1pPr marR="0" lvl="0" algn="l" rtl="0">
              <a:lnSpc>
                <a:spcPct val="85000"/>
              </a:lnSpc>
              <a:spcBef>
                <a:spcPts val="0"/>
              </a:spcBef>
              <a:spcAft>
                <a:spcPts val="0"/>
              </a:spcAft>
              <a:buClr>
                <a:schemeClr val="dk1"/>
              </a:buClr>
              <a:buSzPts val="4800"/>
              <a:buFont typeface="Lexend"/>
              <a:buNone/>
              <a:defRPr b="1" i="0" u="none" strike="noStrike" cap="none">
                <a:latin typeface="Lexend"/>
                <a:ea typeface="Lexend"/>
                <a:cs typeface="Lexend"/>
                <a:sym typeface="Lexend"/>
              </a:defRPr>
            </a:lvl1pPr>
            <a:lvl2pPr marR="0" lvl="1" algn="l" rtl="0">
              <a:lnSpc>
                <a:spcPct val="100000"/>
              </a:lnSpc>
              <a:spcBef>
                <a:spcPts val="0"/>
              </a:spcBef>
              <a:spcAft>
                <a:spcPts val="0"/>
              </a:spcAft>
              <a:buClr>
                <a:schemeClr val="dk1"/>
              </a:buClr>
              <a:buSzPts val="4800"/>
              <a:buFont typeface="Lexend Medium"/>
              <a:buNone/>
              <a:defRPr i="0" u="none" strike="noStrike" cap="none">
                <a:solidFill>
                  <a:schemeClr val="dk1"/>
                </a:solidFill>
                <a:latin typeface="Lexend Medium"/>
                <a:ea typeface="Lexend Medium"/>
                <a:cs typeface="Lexend Medium"/>
                <a:sym typeface="Lexend Medium"/>
              </a:defRPr>
            </a:lvl2pPr>
            <a:lvl3pPr marR="0" lvl="2" algn="l" rtl="0">
              <a:lnSpc>
                <a:spcPct val="100000"/>
              </a:lnSpc>
              <a:spcBef>
                <a:spcPts val="0"/>
              </a:spcBef>
              <a:spcAft>
                <a:spcPts val="0"/>
              </a:spcAft>
              <a:buClr>
                <a:schemeClr val="dk1"/>
              </a:buClr>
              <a:buSzPts val="4800"/>
              <a:buFont typeface="Lexend Medium"/>
              <a:buNone/>
              <a:defRPr i="0" u="none" strike="noStrike" cap="none">
                <a:solidFill>
                  <a:schemeClr val="dk1"/>
                </a:solidFill>
                <a:latin typeface="Lexend Medium"/>
                <a:ea typeface="Lexend Medium"/>
                <a:cs typeface="Lexend Medium"/>
                <a:sym typeface="Lexend Medium"/>
              </a:defRPr>
            </a:lvl3pPr>
            <a:lvl4pPr marR="0" lvl="3" algn="l" rtl="0">
              <a:lnSpc>
                <a:spcPct val="100000"/>
              </a:lnSpc>
              <a:spcBef>
                <a:spcPts val="0"/>
              </a:spcBef>
              <a:spcAft>
                <a:spcPts val="0"/>
              </a:spcAft>
              <a:buClr>
                <a:schemeClr val="dk1"/>
              </a:buClr>
              <a:buSzPts val="4800"/>
              <a:buFont typeface="Lexend Medium"/>
              <a:buNone/>
              <a:defRPr i="0" u="none" strike="noStrike" cap="none">
                <a:solidFill>
                  <a:schemeClr val="dk1"/>
                </a:solidFill>
                <a:latin typeface="Lexend Medium"/>
                <a:ea typeface="Lexend Medium"/>
                <a:cs typeface="Lexend Medium"/>
                <a:sym typeface="Lexend Medium"/>
              </a:defRPr>
            </a:lvl4pPr>
            <a:lvl5pPr marR="0" lvl="4" algn="l" rtl="0">
              <a:lnSpc>
                <a:spcPct val="100000"/>
              </a:lnSpc>
              <a:spcBef>
                <a:spcPts val="0"/>
              </a:spcBef>
              <a:spcAft>
                <a:spcPts val="0"/>
              </a:spcAft>
              <a:buClr>
                <a:schemeClr val="dk1"/>
              </a:buClr>
              <a:buSzPts val="4800"/>
              <a:buFont typeface="Lexend Medium"/>
              <a:buNone/>
              <a:defRPr i="0" u="none" strike="noStrike" cap="none">
                <a:solidFill>
                  <a:schemeClr val="dk1"/>
                </a:solidFill>
                <a:latin typeface="Lexend Medium"/>
                <a:ea typeface="Lexend Medium"/>
                <a:cs typeface="Lexend Medium"/>
                <a:sym typeface="Lexend Medium"/>
              </a:defRPr>
            </a:lvl5pPr>
            <a:lvl6pPr marR="0" lvl="5" algn="l" rtl="0">
              <a:lnSpc>
                <a:spcPct val="100000"/>
              </a:lnSpc>
              <a:spcBef>
                <a:spcPts val="0"/>
              </a:spcBef>
              <a:spcAft>
                <a:spcPts val="0"/>
              </a:spcAft>
              <a:buClr>
                <a:schemeClr val="dk1"/>
              </a:buClr>
              <a:buSzPts val="4800"/>
              <a:buFont typeface="Lexend Medium"/>
              <a:buNone/>
              <a:defRPr i="0" u="none" strike="noStrike" cap="none">
                <a:solidFill>
                  <a:schemeClr val="dk1"/>
                </a:solidFill>
                <a:latin typeface="Lexend Medium"/>
                <a:ea typeface="Lexend Medium"/>
                <a:cs typeface="Lexend Medium"/>
                <a:sym typeface="Lexend Medium"/>
              </a:defRPr>
            </a:lvl6pPr>
            <a:lvl7pPr marR="0" lvl="6" algn="l" rtl="0">
              <a:lnSpc>
                <a:spcPct val="100000"/>
              </a:lnSpc>
              <a:spcBef>
                <a:spcPts val="0"/>
              </a:spcBef>
              <a:spcAft>
                <a:spcPts val="0"/>
              </a:spcAft>
              <a:buClr>
                <a:schemeClr val="dk1"/>
              </a:buClr>
              <a:buSzPts val="4800"/>
              <a:buFont typeface="Lexend Medium"/>
              <a:buNone/>
              <a:defRPr i="0" u="none" strike="noStrike" cap="none">
                <a:solidFill>
                  <a:schemeClr val="dk1"/>
                </a:solidFill>
                <a:latin typeface="Lexend Medium"/>
                <a:ea typeface="Lexend Medium"/>
                <a:cs typeface="Lexend Medium"/>
                <a:sym typeface="Lexend Medium"/>
              </a:defRPr>
            </a:lvl7pPr>
            <a:lvl8pPr marR="0" lvl="7" algn="l" rtl="0">
              <a:lnSpc>
                <a:spcPct val="100000"/>
              </a:lnSpc>
              <a:spcBef>
                <a:spcPts val="0"/>
              </a:spcBef>
              <a:spcAft>
                <a:spcPts val="0"/>
              </a:spcAft>
              <a:buClr>
                <a:schemeClr val="dk1"/>
              </a:buClr>
              <a:buSzPts val="4800"/>
              <a:buFont typeface="Lexend Medium"/>
              <a:buNone/>
              <a:defRPr i="0" u="none" strike="noStrike" cap="none">
                <a:solidFill>
                  <a:schemeClr val="dk1"/>
                </a:solidFill>
                <a:latin typeface="Lexend Medium"/>
                <a:ea typeface="Lexend Medium"/>
                <a:cs typeface="Lexend Medium"/>
                <a:sym typeface="Lexend Medium"/>
              </a:defRPr>
            </a:lvl8pPr>
            <a:lvl9pPr marR="0" lvl="8" algn="l" rtl="0">
              <a:lnSpc>
                <a:spcPct val="100000"/>
              </a:lnSpc>
              <a:spcBef>
                <a:spcPts val="0"/>
              </a:spcBef>
              <a:spcAft>
                <a:spcPts val="0"/>
              </a:spcAft>
              <a:buClr>
                <a:schemeClr val="dk1"/>
              </a:buClr>
              <a:buSzPts val="4800"/>
              <a:buFont typeface="Lexend Medium"/>
              <a:buNone/>
              <a:defRPr i="0" u="none" strike="noStrike" cap="none">
                <a:solidFill>
                  <a:schemeClr val="dk1"/>
                </a:solidFill>
                <a:latin typeface="Lexend Medium"/>
                <a:ea typeface="Lexend Medium"/>
                <a:cs typeface="Lexend Medium"/>
                <a:sym typeface="Lexend Medium"/>
              </a:defRPr>
            </a:lvl9pPr>
          </a:lstStyle>
          <a:p>
            <a:endParaRPr/>
          </a:p>
        </p:txBody>
      </p:sp>
      <p:sp>
        <p:nvSpPr>
          <p:cNvPr id="470" name="Google Shape;470;p61"/>
          <p:cNvSpPr txBox="1">
            <a:spLocks noGrp="1"/>
          </p:cNvSpPr>
          <p:nvPr>
            <p:ph type="subTitle" idx="1"/>
          </p:nvPr>
        </p:nvSpPr>
        <p:spPr>
          <a:xfrm>
            <a:off x="914400" y="3840475"/>
            <a:ext cx="5120700" cy="4572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SzPts val="3000"/>
              <a:buFont typeface="Lexend"/>
              <a:buNone/>
              <a:defRPr sz="3000">
                <a:latin typeface="Lexend"/>
                <a:ea typeface="Lexend"/>
                <a:cs typeface="Lexend"/>
                <a:sym typeface="Lexend"/>
              </a:defRPr>
            </a:lvl1pPr>
            <a:lvl2pPr lvl="1"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2pPr>
            <a:lvl3pPr lvl="2"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3pPr>
            <a:lvl4pPr lvl="3"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4pPr>
            <a:lvl5pPr lvl="4"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5pPr>
            <a:lvl6pPr lvl="5"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6pPr>
            <a:lvl7pPr lvl="6"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7pPr>
            <a:lvl8pPr lvl="7"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8pPr>
            <a:lvl9pPr lvl="8"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Speaker Intro 2">
  <p:cSld name="Two Speaker Intro">
    <p:spTree>
      <p:nvGrpSpPr>
        <p:cNvPr id="1" name="Shape 471"/>
        <p:cNvGrpSpPr/>
        <p:nvPr/>
      </p:nvGrpSpPr>
      <p:grpSpPr>
        <a:xfrm>
          <a:off x="0" y="0"/>
          <a:ext cx="0" cy="0"/>
          <a:chOff x="0" y="0"/>
          <a:chExt cx="0" cy="0"/>
        </a:xfrm>
      </p:grpSpPr>
      <p:sp>
        <p:nvSpPr>
          <p:cNvPr id="472" name="Google Shape;472;p62"/>
          <p:cNvSpPr/>
          <p:nvPr/>
        </p:nvSpPr>
        <p:spPr>
          <a:xfrm rot="10800000">
            <a:off x="-13750" y="5162700"/>
            <a:ext cx="18304500" cy="5124300"/>
          </a:xfrm>
          <a:prstGeom prst="rect">
            <a:avLst/>
          </a:prstGeom>
          <a:gradFill>
            <a:gsLst>
              <a:gs pos="0">
                <a:srgbClr val="20003F"/>
              </a:gs>
              <a:gs pos="28000">
                <a:srgbClr val="20003F"/>
              </a:gs>
              <a:gs pos="100000">
                <a:schemeClr val="dk1"/>
              </a:gs>
            </a:gsLst>
            <a:lin ang="2700006"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473" name="Google Shape;473;p62"/>
          <p:cNvSpPr/>
          <p:nvPr/>
        </p:nvSpPr>
        <p:spPr>
          <a:xfrm>
            <a:off x="1417200" y="3095850"/>
            <a:ext cx="4114800" cy="4114800"/>
          </a:xfrm>
          <a:prstGeom prst="ellipse">
            <a:avLst/>
          </a:prstGeom>
          <a:gradFill>
            <a:gsLst>
              <a:gs pos="0">
                <a:schemeClr val="accent3"/>
              </a:gs>
              <a:gs pos="17000">
                <a:schemeClr val="accent3"/>
              </a:gs>
              <a:gs pos="45000">
                <a:schemeClr val="accent2"/>
              </a:gs>
              <a:gs pos="85000">
                <a:schemeClr val="accent1"/>
              </a:gs>
              <a:gs pos="100000">
                <a:schemeClr val="accent1"/>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474" name="Google Shape;474;p62"/>
          <p:cNvSpPr>
            <a:spLocks noGrp="1"/>
          </p:cNvSpPr>
          <p:nvPr>
            <p:ph type="pic" idx="2"/>
          </p:nvPr>
        </p:nvSpPr>
        <p:spPr>
          <a:xfrm>
            <a:off x="1645788" y="3324444"/>
            <a:ext cx="3657600" cy="3657600"/>
          </a:xfrm>
          <a:prstGeom prst="ellipse">
            <a:avLst/>
          </a:prstGeom>
          <a:solidFill>
            <a:schemeClr val="lt2"/>
          </a:solidFill>
          <a:ln>
            <a:noFill/>
          </a:ln>
        </p:spPr>
      </p:sp>
      <p:sp>
        <p:nvSpPr>
          <p:cNvPr id="475" name="Google Shape;475;p62"/>
          <p:cNvSpPr txBox="1">
            <a:spLocks noGrp="1"/>
          </p:cNvSpPr>
          <p:nvPr>
            <p:ph type="title"/>
          </p:nvPr>
        </p:nvSpPr>
        <p:spPr>
          <a:xfrm>
            <a:off x="914400" y="914400"/>
            <a:ext cx="16459200" cy="630900"/>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a:endParaRPr/>
          </a:p>
        </p:txBody>
      </p:sp>
      <p:sp>
        <p:nvSpPr>
          <p:cNvPr id="476" name="Google Shape;476;p62"/>
          <p:cNvSpPr txBox="1"/>
          <p:nvPr/>
        </p:nvSpPr>
        <p:spPr>
          <a:xfrm>
            <a:off x="152400" y="9948300"/>
            <a:ext cx="1739400" cy="3387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US" sz="1000">
                <a:solidFill>
                  <a:schemeClr val="lt1"/>
                </a:solidFill>
                <a:latin typeface="Lexend"/>
                <a:ea typeface="Lexend"/>
                <a:cs typeface="Lexend"/>
                <a:sym typeface="Lexend"/>
              </a:rPr>
              <a:t>© 2024 SPLUNK INC.</a:t>
            </a:r>
            <a:endParaRPr sz="1000">
              <a:solidFill>
                <a:schemeClr val="lt1"/>
              </a:solidFill>
              <a:latin typeface="Lexend"/>
              <a:ea typeface="Lexend"/>
              <a:cs typeface="Lexend"/>
              <a:sym typeface="Lexend"/>
            </a:endParaRPr>
          </a:p>
        </p:txBody>
      </p:sp>
      <p:sp>
        <p:nvSpPr>
          <p:cNvPr id="477" name="Google Shape;477;p62"/>
          <p:cNvSpPr txBox="1">
            <a:spLocks noGrp="1"/>
          </p:cNvSpPr>
          <p:nvPr>
            <p:ph type="title" idx="3"/>
          </p:nvPr>
        </p:nvSpPr>
        <p:spPr>
          <a:xfrm>
            <a:off x="914400" y="7769500"/>
            <a:ext cx="5120400" cy="757200"/>
          </a:xfrm>
          <a:prstGeom prst="rect">
            <a:avLst/>
          </a:prstGeom>
        </p:spPr>
        <p:txBody>
          <a:bodyPr spcFirstLastPara="1" wrap="square" lIns="0" tIns="0" rIns="0" bIns="0" anchor="b" anchorCtr="0">
            <a:noAutofit/>
          </a:bodyPr>
          <a:lstStyle>
            <a:lvl1pPr lvl="0" algn="ctr">
              <a:spcBef>
                <a:spcPts val="0"/>
              </a:spcBef>
              <a:spcAft>
                <a:spcPts val="0"/>
              </a:spcAft>
              <a:buClr>
                <a:schemeClr val="lt1"/>
              </a:buClr>
              <a:buSzPts val="3000"/>
              <a:buNone/>
              <a:defRPr sz="30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478" name="Google Shape;478;p62"/>
          <p:cNvSpPr txBox="1">
            <a:spLocks noGrp="1"/>
          </p:cNvSpPr>
          <p:nvPr>
            <p:ph type="subTitle" idx="1"/>
          </p:nvPr>
        </p:nvSpPr>
        <p:spPr>
          <a:xfrm>
            <a:off x="914400" y="8718200"/>
            <a:ext cx="5120400" cy="830100"/>
          </a:xfrm>
          <a:prstGeom prst="rect">
            <a:avLst/>
          </a:prstGeom>
        </p:spPr>
        <p:txBody>
          <a:bodyPr spcFirstLastPara="1" wrap="square" lIns="0" tIns="0" rIns="0" bIns="0" anchor="t" anchorCtr="0">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a:endParaRPr/>
          </a:p>
        </p:txBody>
      </p:sp>
      <p:sp>
        <p:nvSpPr>
          <p:cNvPr id="479" name="Google Shape;479;p62"/>
          <p:cNvSpPr txBox="1">
            <a:spLocks noGrp="1"/>
          </p:cNvSpPr>
          <p:nvPr>
            <p:ph type="title" idx="4"/>
          </p:nvPr>
        </p:nvSpPr>
        <p:spPr>
          <a:xfrm>
            <a:off x="6583750" y="7769500"/>
            <a:ext cx="5120400" cy="757200"/>
          </a:xfrm>
          <a:prstGeom prst="rect">
            <a:avLst/>
          </a:prstGeom>
        </p:spPr>
        <p:txBody>
          <a:bodyPr spcFirstLastPara="1" wrap="square" lIns="0" tIns="0" rIns="0" bIns="0" anchor="b" anchorCtr="0">
            <a:noAutofit/>
          </a:bodyPr>
          <a:lstStyle>
            <a:lvl1pPr lvl="0" algn="ctr" rtl="0">
              <a:spcBef>
                <a:spcPts val="0"/>
              </a:spcBef>
              <a:spcAft>
                <a:spcPts val="0"/>
              </a:spcAft>
              <a:buClr>
                <a:schemeClr val="lt1"/>
              </a:buClr>
              <a:buSzPts val="3000"/>
              <a:buNone/>
              <a:defRPr sz="30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480" name="Google Shape;480;p62"/>
          <p:cNvSpPr txBox="1">
            <a:spLocks noGrp="1"/>
          </p:cNvSpPr>
          <p:nvPr>
            <p:ph type="subTitle" idx="5"/>
          </p:nvPr>
        </p:nvSpPr>
        <p:spPr>
          <a:xfrm>
            <a:off x="6583750" y="8718200"/>
            <a:ext cx="5120400" cy="10386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481" name="Google Shape;481;p62"/>
          <p:cNvSpPr/>
          <p:nvPr/>
        </p:nvSpPr>
        <p:spPr>
          <a:xfrm>
            <a:off x="1280100" y="2949000"/>
            <a:ext cx="4389000" cy="4389000"/>
          </a:xfrm>
          <a:prstGeom prst="arc">
            <a:avLst>
              <a:gd name="adj1" fmla="val 12026828"/>
              <a:gd name="adj2" fmla="val 18856356"/>
            </a:avLst>
          </a:prstGeom>
          <a:noFill/>
          <a:ln w="38100" cap="rnd" cmpd="sng">
            <a:solidFill>
              <a:srgbClr val="FFAB0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482" name="Google Shape;482;p62"/>
          <p:cNvSpPr/>
          <p:nvPr/>
        </p:nvSpPr>
        <p:spPr>
          <a:xfrm>
            <a:off x="1280100" y="2949000"/>
            <a:ext cx="4389000" cy="4389000"/>
          </a:xfrm>
          <a:prstGeom prst="arc">
            <a:avLst>
              <a:gd name="adj1" fmla="val 4425672"/>
              <a:gd name="adj2" fmla="val 7791051"/>
            </a:avLst>
          </a:prstGeom>
          <a:noFill/>
          <a:ln w="38100" cap="rnd" cmpd="sng">
            <a:solidFill>
              <a:srgbClr val="FFAB0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483" name="Google Shape;483;p62"/>
          <p:cNvSpPr/>
          <p:nvPr/>
        </p:nvSpPr>
        <p:spPr>
          <a:xfrm>
            <a:off x="7086600" y="3095850"/>
            <a:ext cx="4114800" cy="4114800"/>
          </a:xfrm>
          <a:prstGeom prst="ellipse">
            <a:avLst/>
          </a:prstGeom>
          <a:gradFill>
            <a:gsLst>
              <a:gs pos="0">
                <a:schemeClr val="accent3"/>
              </a:gs>
              <a:gs pos="17000">
                <a:schemeClr val="accent3"/>
              </a:gs>
              <a:gs pos="45000">
                <a:schemeClr val="accent2"/>
              </a:gs>
              <a:gs pos="85000">
                <a:schemeClr val="accent1"/>
              </a:gs>
              <a:gs pos="100000">
                <a:schemeClr val="accent1"/>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484" name="Google Shape;484;p62"/>
          <p:cNvSpPr>
            <a:spLocks noGrp="1"/>
          </p:cNvSpPr>
          <p:nvPr>
            <p:ph type="pic" idx="6"/>
          </p:nvPr>
        </p:nvSpPr>
        <p:spPr>
          <a:xfrm>
            <a:off x="7315188" y="3324444"/>
            <a:ext cx="3657600" cy="3657600"/>
          </a:xfrm>
          <a:prstGeom prst="ellipse">
            <a:avLst/>
          </a:prstGeom>
          <a:solidFill>
            <a:schemeClr val="lt2"/>
          </a:solidFill>
          <a:ln>
            <a:noFill/>
          </a:ln>
        </p:spPr>
      </p:sp>
      <p:sp>
        <p:nvSpPr>
          <p:cNvPr id="485" name="Google Shape;485;p62"/>
          <p:cNvSpPr/>
          <p:nvPr/>
        </p:nvSpPr>
        <p:spPr>
          <a:xfrm>
            <a:off x="6949500" y="2949000"/>
            <a:ext cx="4389000" cy="4389000"/>
          </a:xfrm>
          <a:prstGeom prst="arc">
            <a:avLst>
              <a:gd name="adj1" fmla="val 17447512"/>
              <a:gd name="adj2" fmla="val 1717729"/>
            </a:avLst>
          </a:prstGeom>
          <a:noFill/>
          <a:ln w="38100" cap="rnd" cmpd="sng">
            <a:solidFill>
              <a:srgbClr val="FFAB0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486" name="Google Shape;486;p62"/>
          <p:cNvSpPr/>
          <p:nvPr/>
        </p:nvSpPr>
        <p:spPr>
          <a:xfrm>
            <a:off x="6949500" y="2949000"/>
            <a:ext cx="4389000" cy="4389000"/>
          </a:xfrm>
          <a:prstGeom prst="arc">
            <a:avLst>
              <a:gd name="adj1" fmla="val 8495194"/>
              <a:gd name="adj2" fmla="val 11876599"/>
            </a:avLst>
          </a:prstGeom>
          <a:noFill/>
          <a:ln w="38100" cap="rnd" cmpd="sng">
            <a:solidFill>
              <a:srgbClr val="FFAB0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pic>
        <p:nvPicPr>
          <p:cNvPr id="487" name="Google Shape;487;p62"/>
          <p:cNvPicPr preferRelativeResize="0"/>
          <p:nvPr/>
        </p:nvPicPr>
        <p:blipFill rotWithShape="1">
          <a:blip r:embed="rId2">
            <a:alphaModFix/>
          </a:blip>
          <a:srcRect r="10"/>
          <a:stretch/>
        </p:blipFill>
        <p:spPr>
          <a:xfrm>
            <a:off x="15374875" y="8922425"/>
            <a:ext cx="2168648" cy="11691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Speaker Intro 3">
  <p:cSld name="Three Speaker Intro">
    <p:spTree>
      <p:nvGrpSpPr>
        <p:cNvPr id="1" name="Shape 488"/>
        <p:cNvGrpSpPr/>
        <p:nvPr/>
      </p:nvGrpSpPr>
      <p:grpSpPr>
        <a:xfrm>
          <a:off x="0" y="0"/>
          <a:ext cx="0" cy="0"/>
          <a:chOff x="0" y="0"/>
          <a:chExt cx="0" cy="0"/>
        </a:xfrm>
      </p:grpSpPr>
      <p:sp>
        <p:nvSpPr>
          <p:cNvPr id="489" name="Google Shape;489;p63"/>
          <p:cNvSpPr/>
          <p:nvPr/>
        </p:nvSpPr>
        <p:spPr>
          <a:xfrm rot="10800000">
            <a:off x="-13750" y="5162700"/>
            <a:ext cx="18304500" cy="5124300"/>
          </a:xfrm>
          <a:prstGeom prst="rect">
            <a:avLst/>
          </a:prstGeom>
          <a:gradFill>
            <a:gsLst>
              <a:gs pos="0">
                <a:srgbClr val="20003F"/>
              </a:gs>
              <a:gs pos="28000">
                <a:srgbClr val="20003F"/>
              </a:gs>
              <a:gs pos="100000">
                <a:schemeClr val="dk1"/>
              </a:gs>
            </a:gsLst>
            <a:lin ang="2700006"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490" name="Google Shape;490;p63"/>
          <p:cNvSpPr/>
          <p:nvPr/>
        </p:nvSpPr>
        <p:spPr>
          <a:xfrm>
            <a:off x="1417200" y="3095850"/>
            <a:ext cx="4114800" cy="4114800"/>
          </a:xfrm>
          <a:prstGeom prst="ellipse">
            <a:avLst/>
          </a:prstGeom>
          <a:gradFill>
            <a:gsLst>
              <a:gs pos="0">
                <a:schemeClr val="accent3"/>
              </a:gs>
              <a:gs pos="17000">
                <a:schemeClr val="accent3"/>
              </a:gs>
              <a:gs pos="45000">
                <a:schemeClr val="accent2"/>
              </a:gs>
              <a:gs pos="85000">
                <a:schemeClr val="accent1"/>
              </a:gs>
              <a:gs pos="100000">
                <a:schemeClr val="accent1"/>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491" name="Google Shape;491;p63"/>
          <p:cNvSpPr>
            <a:spLocks noGrp="1"/>
          </p:cNvSpPr>
          <p:nvPr>
            <p:ph type="pic" idx="2"/>
          </p:nvPr>
        </p:nvSpPr>
        <p:spPr>
          <a:xfrm>
            <a:off x="1645788" y="3324444"/>
            <a:ext cx="3657600" cy="3657600"/>
          </a:xfrm>
          <a:prstGeom prst="ellipse">
            <a:avLst/>
          </a:prstGeom>
          <a:solidFill>
            <a:schemeClr val="lt2"/>
          </a:solidFill>
          <a:ln>
            <a:noFill/>
          </a:ln>
        </p:spPr>
      </p:sp>
      <p:sp>
        <p:nvSpPr>
          <p:cNvPr id="492" name="Google Shape;492;p63"/>
          <p:cNvSpPr txBox="1">
            <a:spLocks noGrp="1"/>
          </p:cNvSpPr>
          <p:nvPr>
            <p:ph type="title"/>
          </p:nvPr>
        </p:nvSpPr>
        <p:spPr>
          <a:xfrm>
            <a:off x="914400" y="7769500"/>
            <a:ext cx="5120400" cy="757200"/>
          </a:xfrm>
          <a:prstGeom prst="rect">
            <a:avLst/>
          </a:prstGeom>
        </p:spPr>
        <p:txBody>
          <a:bodyPr spcFirstLastPara="1" wrap="square" lIns="0" tIns="0" rIns="0" bIns="0" anchor="b" anchorCtr="0">
            <a:noAutofit/>
          </a:bodyPr>
          <a:lstStyle>
            <a:lvl1pPr lvl="0" algn="ctr" rtl="0">
              <a:spcBef>
                <a:spcPts val="0"/>
              </a:spcBef>
              <a:spcAft>
                <a:spcPts val="0"/>
              </a:spcAft>
              <a:buClr>
                <a:schemeClr val="lt1"/>
              </a:buClr>
              <a:buSzPts val="3000"/>
              <a:buNone/>
              <a:defRPr sz="30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493" name="Google Shape;493;p63"/>
          <p:cNvSpPr txBox="1">
            <a:spLocks noGrp="1"/>
          </p:cNvSpPr>
          <p:nvPr>
            <p:ph type="subTitle" idx="1"/>
          </p:nvPr>
        </p:nvSpPr>
        <p:spPr>
          <a:xfrm>
            <a:off x="914400" y="8718200"/>
            <a:ext cx="5120400" cy="8301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494" name="Google Shape;494;p63"/>
          <p:cNvSpPr txBox="1">
            <a:spLocks noGrp="1"/>
          </p:cNvSpPr>
          <p:nvPr>
            <p:ph type="title" idx="3"/>
          </p:nvPr>
        </p:nvSpPr>
        <p:spPr>
          <a:xfrm>
            <a:off x="6583750" y="7769500"/>
            <a:ext cx="5120400" cy="757200"/>
          </a:xfrm>
          <a:prstGeom prst="rect">
            <a:avLst/>
          </a:prstGeom>
        </p:spPr>
        <p:txBody>
          <a:bodyPr spcFirstLastPara="1" wrap="square" lIns="0" tIns="0" rIns="0" bIns="0" anchor="b" anchorCtr="0">
            <a:noAutofit/>
          </a:bodyPr>
          <a:lstStyle>
            <a:lvl1pPr lvl="0" algn="ctr" rtl="0">
              <a:spcBef>
                <a:spcPts val="0"/>
              </a:spcBef>
              <a:spcAft>
                <a:spcPts val="0"/>
              </a:spcAft>
              <a:buClr>
                <a:schemeClr val="lt1"/>
              </a:buClr>
              <a:buSzPts val="3000"/>
              <a:buNone/>
              <a:defRPr sz="30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495" name="Google Shape;495;p63"/>
          <p:cNvSpPr txBox="1">
            <a:spLocks noGrp="1"/>
          </p:cNvSpPr>
          <p:nvPr>
            <p:ph type="subTitle" idx="4"/>
          </p:nvPr>
        </p:nvSpPr>
        <p:spPr>
          <a:xfrm>
            <a:off x="6583750" y="8718200"/>
            <a:ext cx="5120400" cy="10386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496" name="Google Shape;496;p63"/>
          <p:cNvSpPr/>
          <p:nvPr/>
        </p:nvSpPr>
        <p:spPr>
          <a:xfrm>
            <a:off x="1280100" y="2949000"/>
            <a:ext cx="4389000" cy="4389000"/>
          </a:xfrm>
          <a:prstGeom prst="arc">
            <a:avLst>
              <a:gd name="adj1" fmla="val 12026828"/>
              <a:gd name="adj2" fmla="val 18856356"/>
            </a:avLst>
          </a:prstGeom>
          <a:noFill/>
          <a:ln w="38100" cap="rnd" cmpd="sng">
            <a:solidFill>
              <a:srgbClr val="FFAB0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497" name="Google Shape;497;p63"/>
          <p:cNvSpPr/>
          <p:nvPr/>
        </p:nvSpPr>
        <p:spPr>
          <a:xfrm>
            <a:off x="1280100" y="2949000"/>
            <a:ext cx="4389000" cy="4389000"/>
          </a:xfrm>
          <a:prstGeom prst="arc">
            <a:avLst>
              <a:gd name="adj1" fmla="val 4425672"/>
              <a:gd name="adj2" fmla="val 7791051"/>
            </a:avLst>
          </a:prstGeom>
          <a:noFill/>
          <a:ln w="38100" cap="rnd" cmpd="sng">
            <a:solidFill>
              <a:srgbClr val="FFAB0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498" name="Google Shape;498;p63"/>
          <p:cNvSpPr/>
          <p:nvPr/>
        </p:nvSpPr>
        <p:spPr>
          <a:xfrm>
            <a:off x="7086600" y="3095850"/>
            <a:ext cx="4114800" cy="4114800"/>
          </a:xfrm>
          <a:prstGeom prst="ellipse">
            <a:avLst/>
          </a:prstGeom>
          <a:gradFill>
            <a:gsLst>
              <a:gs pos="0">
                <a:schemeClr val="accent3"/>
              </a:gs>
              <a:gs pos="17000">
                <a:schemeClr val="accent3"/>
              </a:gs>
              <a:gs pos="45000">
                <a:schemeClr val="accent2"/>
              </a:gs>
              <a:gs pos="85000">
                <a:schemeClr val="accent1"/>
              </a:gs>
              <a:gs pos="100000">
                <a:schemeClr val="accent1"/>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499" name="Google Shape;499;p63"/>
          <p:cNvSpPr>
            <a:spLocks noGrp="1"/>
          </p:cNvSpPr>
          <p:nvPr>
            <p:ph type="pic" idx="5"/>
          </p:nvPr>
        </p:nvSpPr>
        <p:spPr>
          <a:xfrm>
            <a:off x="7315188" y="3324444"/>
            <a:ext cx="3657600" cy="3657600"/>
          </a:xfrm>
          <a:prstGeom prst="ellipse">
            <a:avLst/>
          </a:prstGeom>
          <a:solidFill>
            <a:schemeClr val="lt2"/>
          </a:solidFill>
          <a:ln>
            <a:noFill/>
          </a:ln>
        </p:spPr>
      </p:sp>
      <p:sp>
        <p:nvSpPr>
          <p:cNvPr id="500" name="Google Shape;500;p63"/>
          <p:cNvSpPr/>
          <p:nvPr/>
        </p:nvSpPr>
        <p:spPr>
          <a:xfrm>
            <a:off x="6949500" y="2949000"/>
            <a:ext cx="4389000" cy="4389000"/>
          </a:xfrm>
          <a:prstGeom prst="arc">
            <a:avLst>
              <a:gd name="adj1" fmla="val 9574093"/>
              <a:gd name="adj2" fmla="val 13182015"/>
            </a:avLst>
          </a:prstGeom>
          <a:noFill/>
          <a:ln w="38100" cap="rnd" cmpd="sng">
            <a:solidFill>
              <a:srgbClr val="FFAB0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501" name="Google Shape;501;p63"/>
          <p:cNvSpPr/>
          <p:nvPr/>
        </p:nvSpPr>
        <p:spPr>
          <a:xfrm>
            <a:off x="6949500" y="2949000"/>
            <a:ext cx="4389000" cy="4389000"/>
          </a:xfrm>
          <a:prstGeom prst="arc">
            <a:avLst>
              <a:gd name="adj1" fmla="val 20771786"/>
              <a:gd name="adj2" fmla="val 6441769"/>
            </a:avLst>
          </a:prstGeom>
          <a:noFill/>
          <a:ln w="38100" cap="rnd" cmpd="sng">
            <a:solidFill>
              <a:srgbClr val="FFAB0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502" name="Google Shape;502;p63"/>
          <p:cNvSpPr txBox="1">
            <a:spLocks noGrp="1"/>
          </p:cNvSpPr>
          <p:nvPr>
            <p:ph type="title" idx="6"/>
          </p:nvPr>
        </p:nvSpPr>
        <p:spPr>
          <a:xfrm>
            <a:off x="914400" y="914400"/>
            <a:ext cx="16459200" cy="630900"/>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a:endParaRPr/>
          </a:p>
        </p:txBody>
      </p:sp>
      <p:sp>
        <p:nvSpPr>
          <p:cNvPr id="503" name="Google Shape;503;p63"/>
          <p:cNvSpPr txBox="1"/>
          <p:nvPr/>
        </p:nvSpPr>
        <p:spPr>
          <a:xfrm>
            <a:off x="152400" y="9948300"/>
            <a:ext cx="1739400" cy="3387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US" sz="1000">
                <a:solidFill>
                  <a:schemeClr val="lt1"/>
                </a:solidFill>
                <a:latin typeface="Lexend"/>
                <a:ea typeface="Lexend"/>
                <a:cs typeface="Lexend"/>
                <a:sym typeface="Lexend"/>
              </a:rPr>
              <a:t>© 2024 SPLUNK INC.</a:t>
            </a:r>
            <a:endParaRPr sz="1000">
              <a:solidFill>
                <a:schemeClr val="lt1"/>
              </a:solidFill>
              <a:latin typeface="Lexend"/>
              <a:ea typeface="Lexend"/>
              <a:cs typeface="Lexend"/>
              <a:sym typeface="Lexend"/>
            </a:endParaRPr>
          </a:p>
        </p:txBody>
      </p:sp>
      <p:sp>
        <p:nvSpPr>
          <p:cNvPr id="504" name="Google Shape;504;p63"/>
          <p:cNvSpPr txBox="1">
            <a:spLocks noGrp="1"/>
          </p:cNvSpPr>
          <p:nvPr>
            <p:ph type="title" idx="7"/>
          </p:nvPr>
        </p:nvSpPr>
        <p:spPr>
          <a:xfrm>
            <a:off x="12253100" y="7769500"/>
            <a:ext cx="5120400" cy="757200"/>
          </a:xfrm>
          <a:prstGeom prst="rect">
            <a:avLst/>
          </a:prstGeom>
        </p:spPr>
        <p:txBody>
          <a:bodyPr spcFirstLastPara="1" wrap="square" lIns="0" tIns="0" rIns="0" bIns="0" anchor="b" anchorCtr="0">
            <a:noAutofit/>
          </a:bodyPr>
          <a:lstStyle>
            <a:lvl1pPr lvl="0" algn="ctr" rtl="0">
              <a:spcBef>
                <a:spcPts val="0"/>
              </a:spcBef>
              <a:spcAft>
                <a:spcPts val="0"/>
              </a:spcAft>
              <a:buClr>
                <a:schemeClr val="lt1"/>
              </a:buClr>
              <a:buSzPts val="3000"/>
              <a:buNone/>
              <a:defRPr sz="30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505" name="Google Shape;505;p63"/>
          <p:cNvSpPr txBox="1">
            <a:spLocks noGrp="1"/>
          </p:cNvSpPr>
          <p:nvPr>
            <p:ph type="subTitle" idx="8"/>
          </p:nvPr>
        </p:nvSpPr>
        <p:spPr>
          <a:xfrm>
            <a:off x="12253100" y="8718200"/>
            <a:ext cx="5120400" cy="8301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506" name="Google Shape;506;p63"/>
          <p:cNvSpPr/>
          <p:nvPr/>
        </p:nvSpPr>
        <p:spPr>
          <a:xfrm>
            <a:off x="12755950" y="3095850"/>
            <a:ext cx="4114800" cy="4114800"/>
          </a:xfrm>
          <a:prstGeom prst="ellipse">
            <a:avLst/>
          </a:prstGeom>
          <a:gradFill>
            <a:gsLst>
              <a:gs pos="0">
                <a:schemeClr val="accent3"/>
              </a:gs>
              <a:gs pos="17000">
                <a:schemeClr val="accent3"/>
              </a:gs>
              <a:gs pos="45000">
                <a:schemeClr val="accent2"/>
              </a:gs>
              <a:gs pos="85000">
                <a:schemeClr val="accent1"/>
              </a:gs>
              <a:gs pos="100000">
                <a:schemeClr val="accent1"/>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507" name="Google Shape;507;p63"/>
          <p:cNvSpPr>
            <a:spLocks noGrp="1"/>
          </p:cNvSpPr>
          <p:nvPr>
            <p:ph type="pic" idx="9"/>
          </p:nvPr>
        </p:nvSpPr>
        <p:spPr>
          <a:xfrm>
            <a:off x="12984538" y="3324444"/>
            <a:ext cx="3657600" cy="3657600"/>
          </a:xfrm>
          <a:prstGeom prst="ellipse">
            <a:avLst/>
          </a:prstGeom>
          <a:solidFill>
            <a:schemeClr val="lt2"/>
          </a:solidFill>
          <a:ln>
            <a:noFill/>
          </a:ln>
        </p:spPr>
      </p:sp>
      <p:sp>
        <p:nvSpPr>
          <p:cNvPr id="508" name="Google Shape;508;p63"/>
          <p:cNvSpPr/>
          <p:nvPr/>
        </p:nvSpPr>
        <p:spPr>
          <a:xfrm>
            <a:off x="12618850" y="2949000"/>
            <a:ext cx="4389000" cy="4389000"/>
          </a:xfrm>
          <a:prstGeom prst="arc">
            <a:avLst>
              <a:gd name="adj1" fmla="val 14620261"/>
              <a:gd name="adj2" fmla="val 1793986"/>
            </a:avLst>
          </a:prstGeom>
          <a:noFill/>
          <a:ln w="38100" cap="rnd" cmpd="sng">
            <a:solidFill>
              <a:srgbClr val="FFAB0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509" name="Google Shape;509;p63"/>
          <p:cNvSpPr/>
          <p:nvPr/>
        </p:nvSpPr>
        <p:spPr>
          <a:xfrm>
            <a:off x="12618850" y="2949000"/>
            <a:ext cx="4389000" cy="4389000"/>
          </a:xfrm>
          <a:prstGeom prst="arc">
            <a:avLst>
              <a:gd name="adj1" fmla="val 6901830"/>
              <a:gd name="adj2" fmla="val 9997533"/>
            </a:avLst>
          </a:prstGeom>
          <a:noFill/>
          <a:ln w="38100" cap="rnd" cmpd="sng">
            <a:solidFill>
              <a:srgbClr val="FFAB0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pic>
        <p:nvPicPr>
          <p:cNvPr id="510" name="Google Shape;510;p63"/>
          <p:cNvPicPr preferRelativeResize="0"/>
          <p:nvPr/>
        </p:nvPicPr>
        <p:blipFill rotWithShape="1">
          <a:blip r:embed="rId2">
            <a:alphaModFix/>
          </a:blip>
          <a:srcRect r="10"/>
          <a:stretch/>
        </p:blipFill>
        <p:spPr>
          <a:xfrm>
            <a:off x="15374875" y="8922425"/>
            <a:ext cx="2168648" cy="11691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rand Photo 1.3-dark">
  <p:cSld name="Title and Content_2_1">
    <p:bg>
      <p:bgPr>
        <a:gradFill>
          <a:gsLst>
            <a:gs pos="0">
              <a:srgbClr val="20003F"/>
            </a:gs>
            <a:gs pos="28000">
              <a:srgbClr val="20003F"/>
            </a:gs>
            <a:gs pos="100000">
              <a:schemeClr val="dk1"/>
            </a:gs>
          </a:gsLst>
          <a:lin ang="2698631" scaled="0"/>
        </a:gradFill>
        <a:effectLst/>
      </p:bgPr>
    </p:bg>
    <p:spTree>
      <p:nvGrpSpPr>
        <p:cNvPr id="1" name="Shape 57"/>
        <p:cNvGrpSpPr/>
        <p:nvPr/>
      </p:nvGrpSpPr>
      <p:grpSpPr>
        <a:xfrm>
          <a:off x="0" y="0"/>
          <a:ext cx="0" cy="0"/>
          <a:chOff x="0" y="0"/>
          <a:chExt cx="0" cy="0"/>
        </a:xfrm>
      </p:grpSpPr>
      <p:sp>
        <p:nvSpPr>
          <p:cNvPr id="58" name="Google Shape;58;p10"/>
          <p:cNvSpPr txBox="1">
            <a:spLocks noGrp="1"/>
          </p:cNvSpPr>
          <p:nvPr>
            <p:ph type="title"/>
          </p:nvPr>
        </p:nvSpPr>
        <p:spPr>
          <a:xfrm>
            <a:off x="914400" y="914400"/>
            <a:ext cx="8221500" cy="1261800"/>
          </a:xfrm>
          <a:prstGeom prst="rect">
            <a:avLst/>
          </a:prstGeom>
          <a:noFill/>
          <a:ln>
            <a:noFill/>
          </a:ln>
        </p:spPr>
        <p:txBody>
          <a:bodyPr spcFirstLastPara="1" wrap="square" lIns="0" tIns="0" rIns="0" bIns="0" anchor="t" anchorCtr="0">
            <a:spAutoFit/>
          </a:bodyPr>
          <a:lstStyle>
            <a:lvl1pPr lvl="0" algn="l" rtl="0">
              <a:lnSpc>
                <a:spcPct val="85000"/>
              </a:lnSpc>
              <a:spcBef>
                <a:spcPts val="0"/>
              </a:spcBef>
              <a:spcAft>
                <a:spcPts val="0"/>
              </a:spcAft>
              <a:buClr>
                <a:schemeClr val="lt1"/>
              </a:buClr>
              <a:buSzPts val="4800"/>
              <a:buNone/>
              <a:defRPr>
                <a:solidFill>
                  <a:schemeClr val="lt1"/>
                </a:solidFill>
              </a:defRPr>
            </a:lvl1pPr>
            <a:lvl2pPr lvl="1" algn="l" rtl="0">
              <a:lnSpc>
                <a:spcPct val="100000"/>
              </a:lnSpc>
              <a:spcBef>
                <a:spcPts val="0"/>
              </a:spcBef>
              <a:spcAft>
                <a:spcPts val="0"/>
              </a:spcAft>
              <a:buClr>
                <a:schemeClr val="lt1"/>
              </a:buClr>
              <a:buSzPts val="4800"/>
              <a:buNone/>
              <a:defRPr>
                <a:solidFill>
                  <a:schemeClr val="lt1"/>
                </a:solidFill>
              </a:defRPr>
            </a:lvl2pPr>
            <a:lvl3pPr lvl="2" algn="l" rtl="0">
              <a:lnSpc>
                <a:spcPct val="100000"/>
              </a:lnSpc>
              <a:spcBef>
                <a:spcPts val="0"/>
              </a:spcBef>
              <a:spcAft>
                <a:spcPts val="0"/>
              </a:spcAft>
              <a:buClr>
                <a:schemeClr val="lt1"/>
              </a:buClr>
              <a:buSzPts val="4800"/>
              <a:buNone/>
              <a:defRPr>
                <a:solidFill>
                  <a:schemeClr val="lt1"/>
                </a:solidFill>
              </a:defRPr>
            </a:lvl3pPr>
            <a:lvl4pPr lvl="3" algn="l" rtl="0">
              <a:lnSpc>
                <a:spcPct val="100000"/>
              </a:lnSpc>
              <a:spcBef>
                <a:spcPts val="0"/>
              </a:spcBef>
              <a:spcAft>
                <a:spcPts val="0"/>
              </a:spcAft>
              <a:buClr>
                <a:schemeClr val="lt1"/>
              </a:buClr>
              <a:buSzPts val="4800"/>
              <a:buNone/>
              <a:defRPr>
                <a:solidFill>
                  <a:schemeClr val="lt1"/>
                </a:solidFill>
              </a:defRPr>
            </a:lvl4pPr>
            <a:lvl5pPr lvl="4" algn="l" rtl="0">
              <a:lnSpc>
                <a:spcPct val="100000"/>
              </a:lnSpc>
              <a:spcBef>
                <a:spcPts val="0"/>
              </a:spcBef>
              <a:spcAft>
                <a:spcPts val="0"/>
              </a:spcAft>
              <a:buClr>
                <a:schemeClr val="lt1"/>
              </a:buClr>
              <a:buSzPts val="4800"/>
              <a:buNone/>
              <a:defRPr>
                <a:solidFill>
                  <a:schemeClr val="lt1"/>
                </a:solidFill>
              </a:defRPr>
            </a:lvl5pPr>
            <a:lvl6pPr lvl="5" algn="l" rtl="0">
              <a:lnSpc>
                <a:spcPct val="100000"/>
              </a:lnSpc>
              <a:spcBef>
                <a:spcPts val="0"/>
              </a:spcBef>
              <a:spcAft>
                <a:spcPts val="0"/>
              </a:spcAft>
              <a:buClr>
                <a:schemeClr val="lt1"/>
              </a:buClr>
              <a:buSzPts val="4800"/>
              <a:buNone/>
              <a:defRPr>
                <a:solidFill>
                  <a:schemeClr val="lt1"/>
                </a:solidFill>
              </a:defRPr>
            </a:lvl6pPr>
            <a:lvl7pPr lvl="6" algn="l" rtl="0">
              <a:lnSpc>
                <a:spcPct val="100000"/>
              </a:lnSpc>
              <a:spcBef>
                <a:spcPts val="0"/>
              </a:spcBef>
              <a:spcAft>
                <a:spcPts val="0"/>
              </a:spcAft>
              <a:buClr>
                <a:schemeClr val="lt1"/>
              </a:buClr>
              <a:buSzPts val="4800"/>
              <a:buNone/>
              <a:defRPr>
                <a:solidFill>
                  <a:schemeClr val="lt1"/>
                </a:solidFill>
              </a:defRPr>
            </a:lvl7pPr>
            <a:lvl8pPr lvl="7" algn="l" rtl="0">
              <a:lnSpc>
                <a:spcPct val="100000"/>
              </a:lnSpc>
              <a:spcBef>
                <a:spcPts val="0"/>
              </a:spcBef>
              <a:spcAft>
                <a:spcPts val="0"/>
              </a:spcAft>
              <a:buClr>
                <a:schemeClr val="lt1"/>
              </a:buClr>
              <a:buSzPts val="4800"/>
              <a:buNone/>
              <a:defRPr>
                <a:solidFill>
                  <a:schemeClr val="lt1"/>
                </a:solidFill>
              </a:defRPr>
            </a:lvl8pPr>
            <a:lvl9pPr lvl="8" algn="l" rtl="0">
              <a:lnSpc>
                <a:spcPct val="100000"/>
              </a:lnSpc>
              <a:spcBef>
                <a:spcPts val="0"/>
              </a:spcBef>
              <a:spcAft>
                <a:spcPts val="0"/>
              </a:spcAft>
              <a:buClr>
                <a:schemeClr val="lt1"/>
              </a:buClr>
              <a:buSzPts val="4800"/>
              <a:buNone/>
              <a:defRPr>
                <a:solidFill>
                  <a:schemeClr val="lt1"/>
                </a:solidFill>
              </a:defRPr>
            </a:lvl9pPr>
          </a:lstStyle>
          <a:p>
            <a:endParaRPr/>
          </a:p>
        </p:txBody>
      </p:sp>
      <p:sp>
        <p:nvSpPr>
          <p:cNvPr id="59" name="Google Shape;59;p10"/>
          <p:cNvSpPr txBox="1">
            <a:spLocks noGrp="1"/>
          </p:cNvSpPr>
          <p:nvPr>
            <p:ph type="subTitle" idx="1"/>
          </p:nvPr>
        </p:nvSpPr>
        <p:spPr>
          <a:xfrm>
            <a:off x="914400" y="2368263"/>
            <a:ext cx="8221500" cy="4572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lt1"/>
              </a:buClr>
              <a:buSzPts val="3000"/>
              <a:buFont typeface="Lexend"/>
              <a:buNone/>
              <a:defRPr sz="3000">
                <a:solidFill>
                  <a:schemeClr val="lt1"/>
                </a:solidFill>
                <a:latin typeface="Lexend"/>
                <a:ea typeface="Lexend"/>
                <a:cs typeface="Lexend"/>
                <a:sym typeface="Lexend"/>
              </a:defRPr>
            </a:lvl1pPr>
            <a:lvl2pPr lvl="1" rtl="0">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2pPr>
            <a:lvl3pPr lvl="2" rtl="0">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3pPr>
            <a:lvl4pPr lvl="3" rtl="0">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4pPr>
            <a:lvl5pPr lvl="4" rtl="0">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5pPr>
            <a:lvl6pPr lvl="5" rtl="0">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6pPr>
            <a:lvl7pPr lvl="6" rtl="0">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7pPr>
            <a:lvl8pPr lvl="7" rtl="0">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8pPr>
            <a:lvl9pPr lvl="8" rtl="0">
              <a:lnSpc>
                <a:spcPct val="115000"/>
              </a:lnSpc>
              <a:spcBef>
                <a:spcPts val="0"/>
              </a:spcBef>
              <a:spcAft>
                <a:spcPts val="0"/>
              </a:spcAft>
              <a:buClr>
                <a:schemeClr val="lt1"/>
              </a:buClr>
              <a:buSzPts val="3000"/>
              <a:buFont typeface="Lexend Medium"/>
              <a:buNone/>
              <a:defRPr sz="3000">
                <a:solidFill>
                  <a:schemeClr val="lt1"/>
                </a:solidFill>
                <a:latin typeface="Lexend Medium"/>
                <a:ea typeface="Lexend Medium"/>
                <a:cs typeface="Lexend Medium"/>
                <a:sym typeface="Lexend Medium"/>
              </a:defRPr>
            </a:lvl9pPr>
          </a:lstStyle>
          <a:p>
            <a:endParaRPr/>
          </a:p>
        </p:txBody>
      </p:sp>
      <p:sp>
        <p:nvSpPr>
          <p:cNvPr id="60" name="Google Shape;60;p10"/>
          <p:cNvSpPr txBox="1">
            <a:spLocks noGrp="1"/>
          </p:cNvSpPr>
          <p:nvPr>
            <p:ph type="body" idx="2"/>
          </p:nvPr>
        </p:nvSpPr>
        <p:spPr>
          <a:xfrm>
            <a:off x="914400" y="3657600"/>
            <a:ext cx="8221500" cy="5715000"/>
          </a:xfrm>
          <a:prstGeom prst="rect">
            <a:avLst/>
          </a:prstGeom>
        </p:spPr>
        <p:txBody>
          <a:bodyPr spcFirstLastPara="1" wrap="square" lIns="0" tIns="0" rIns="0" bIns="0" anchor="t" anchorCtr="0">
            <a:spAutoFit/>
          </a:bodyPr>
          <a:lstStyle>
            <a:lvl1pPr marL="457200" lvl="0" indent="-381000" rtl="0">
              <a:lnSpc>
                <a:spcPct val="115000"/>
              </a:lnSpc>
              <a:spcBef>
                <a:spcPts val="0"/>
              </a:spcBef>
              <a:spcAft>
                <a:spcPts val="0"/>
              </a:spcAft>
              <a:buClr>
                <a:schemeClr val="lt1"/>
              </a:buClr>
              <a:buSzPts val="2400"/>
              <a:buFont typeface="Lexend"/>
              <a:buChar char="●"/>
              <a:defRPr sz="2400">
                <a:solidFill>
                  <a:schemeClr val="lt1"/>
                </a:solidFill>
                <a:latin typeface="Lexend"/>
                <a:ea typeface="Lexend"/>
                <a:cs typeface="Lexend"/>
                <a:sym typeface="Lexend"/>
              </a:defRPr>
            </a:lvl1pPr>
            <a:lvl2pPr marL="914400" lvl="1" indent="-381000" rtl="0">
              <a:lnSpc>
                <a:spcPct val="115000"/>
              </a:lnSpc>
              <a:spcBef>
                <a:spcPts val="1200"/>
              </a:spcBef>
              <a:spcAft>
                <a:spcPts val="0"/>
              </a:spcAft>
              <a:buClr>
                <a:schemeClr val="lt1"/>
              </a:buClr>
              <a:buSzPts val="2400"/>
              <a:buFont typeface="Lexend"/>
              <a:buChar char="‒"/>
              <a:defRPr sz="2400">
                <a:solidFill>
                  <a:schemeClr val="lt1"/>
                </a:solidFill>
                <a:latin typeface="Lexend"/>
                <a:ea typeface="Lexend"/>
                <a:cs typeface="Lexend"/>
                <a:sym typeface="Lexend"/>
              </a:defRPr>
            </a:lvl2pPr>
            <a:lvl3pPr marL="1371600" lvl="2" indent="-381000" rtl="0">
              <a:lnSpc>
                <a:spcPct val="115000"/>
              </a:lnSpc>
              <a:spcBef>
                <a:spcPts val="1200"/>
              </a:spcBef>
              <a:spcAft>
                <a:spcPts val="0"/>
              </a:spcAft>
              <a:buClr>
                <a:schemeClr val="lt1"/>
              </a:buClr>
              <a:buSzPts val="2400"/>
              <a:buFont typeface="Lexend"/>
              <a:buChar char="‒"/>
              <a:defRPr sz="2400">
                <a:solidFill>
                  <a:schemeClr val="lt1"/>
                </a:solidFill>
                <a:latin typeface="Lexend"/>
                <a:ea typeface="Lexend"/>
                <a:cs typeface="Lexend"/>
                <a:sym typeface="Lexend"/>
              </a:defRPr>
            </a:lvl3pPr>
            <a:lvl4pPr marL="1828800" lvl="3" indent="-381000" rtl="0">
              <a:lnSpc>
                <a:spcPct val="115000"/>
              </a:lnSpc>
              <a:spcBef>
                <a:spcPts val="1200"/>
              </a:spcBef>
              <a:spcAft>
                <a:spcPts val="0"/>
              </a:spcAft>
              <a:buClr>
                <a:schemeClr val="lt1"/>
              </a:buClr>
              <a:buSzPts val="2400"/>
              <a:buFont typeface="Lexend"/>
              <a:buChar char="‒"/>
              <a:defRPr sz="2400">
                <a:solidFill>
                  <a:schemeClr val="lt1"/>
                </a:solidFill>
                <a:latin typeface="Lexend"/>
                <a:ea typeface="Lexend"/>
                <a:cs typeface="Lexend"/>
                <a:sym typeface="Lexend"/>
              </a:defRPr>
            </a:lvl4pPr>
            <a:lvl5pPr marL="2286000" lvl="4" indent="-381000" rtl="0">
              <a:lnSpc>
                <a:spcPct val="115000"/>
              </a:lnSpc>
              <a:spcBef>
                <a:spcPts val="1200"/>
              </a:spcBef>
              <a:spcAft>
                <a:spcPts val="0"/>
              </a:spcAft>
              <a:buClr>
                <a:schemeClr val="lt1"/>
              </a:buClr>
              <a:buSzPts val="2400"/>
              <a:buFont typeface="Lexend"/>
              <a:buChar char="‒"/>
              <a:defRPr sz="2400">
                <a:solidFill>
                  <a:schemeClr val="lt1"/>
                </a:solidFill>
                <a:latin typeface="Lexend"/>
                <a:ea typeface="Lexend"/>
                <a:cs typeface="Lexend"/>
                <a:sym typeface="Lexend"/>
              </a:defRPr>
            </a:lvl5pPr>
            <a:lvl6pPr marL="2743200" lvl="5" indent="-381000" rtl="0">
              <a:lnSpc>
                <a:spcPct val="115000"/>
              </a:lnSpc>
              <a:spcBef>
                <a:spcPts val="1200"/>
              </a:spcBef>
              <a:spcAft>
                <a:spcPts val="0"/>
              </a:spcAft>
              <a:buClr>
                <a:schemeClr val="lt1"/>
              </a:buClr>
              <a:buSzPts val="2400"/>
              <a:buFont typeface="Lexend"/>
              <a:buChar char="‒"/>
              <a:defRPr sz="2400">
                <a:solidFill>
                  <a:schemeClr val="lt1"/>
                </a:solidFill>
                <a:latin typeface="Lexend"/>
                <a:ea typeface="Lexend"/>
                <a:cs typeface="Lexend"/>
                <a:sym typeface="Lexend"/>
              </a:defRPr>
            </a:lvl6pPr>
            <a:lvl7pPr marL="3200400" lvl="6" indent="-381000" rtl="0">
              <a:lnSpc>
                <a:spcPct val="115000"/>
              </a:lnSpc>
              <a:spcBef>
                <a:spcPts val="1200"/>
              </a:spcBef>
              <a:spcAft>
                <a:spcPts val="0"/>
              </a:spcAft>
              <a:buClr>
                <a:schemeClr val="lt1"/>
              </a:buClr>
              <a:buSzPts val="2400"/>
              <a:buFont typeface="Lexend"/>
              <a:buChar char="‒"/>
              <a:defRPr sz="2400">
                <a:solidFill>
                  <a:schemeClr val="lt1"/>
                </a:solidFill>
                <a:latin typeface="Lexend"/>
                <a:ea typeface="Lexend"/>
                <a:cs typeface="Lexend"/>
                <a:sym typeface="Lexend"/>
              </a:defRPr>
            </a:lvl7pPr>
            <a:lvl8pPr marL="3657600" lvl="7" indent="-381000" rtl="0">
              <a:lnSpc>
                <a:spcPct val="115000"/>
              </a:lnSpc>
              <a:spcBef>
                <a:spcPts val="1200"/>
              </a:spcBef>
              <a:spcAft>
                <a:spcPts val="0"/>
              </a:spcAft>
              <a:buClr>
                <a:schemeClr val="lt1"/>
              </a:buClr>
              <a:buSzPts val="2400"/>
              <a:buFont typeface="Lexend"/>
              <a:buChar char="‒"/>
              <a:defRPr sz="2400">
                <a:solidFill>
                  <a:schemeClr val="lt1"/>
                </a:solidFill>
                <a:latin typeface="Lexend"/>
                <a:ea typeface="Lexend"/>
                <a:cs typeface="Lexend"/>
                <a:sym typeface="Lexend"/>
              </a:defRPr>
            </a:lvl8pPr>
            <a:lvl9pPr marL="4114800" lvl="8" indent="-381000" rtl="0">
              <a:lnSpc>
                <a:spcPct val="115000"/>
              </a:lnSpc>
              <a:spcBef>
                <a:spcPts val="1200"/>
              </a:spcBef>
              <a:spcAft>
                <a:spcPts val="1200"/>
              </a:spcAft>
              <a:buClr>
                <a:schemeClr val="lt1"/>
              </a:buClr>
              <a:buSzPts val="2400"/>
              <a:buFont typeface="Lexend"/>
              <a:buChar char="‒"/>
              <a:defRPr sz="2400">
                <a:solidFill>
                  <a:schemeClr val="lt1"/>
                </a:solidFill>
                <a:latin typeface="Lexend"/>
                <a:ea typeface="Lexend"/>
                <a:cs typeface="Lexend"/>
                <a:sym typeface="Lexend"/>
              </a:defRPr>
            </a:lvl9pPr>
          </a:lstStyle>
          <a:p>
            <a:endParaRPr/>
          </a:p>
        </p:txBody>
      </p:sp>
      <p:sp>
        <p:nvSpPr>
          <p:cNvPr id="61" name="Google Shape;61;p10"/>
          <p:cNvSpPr>
            <a:spLocks noGrp="1"/>
          </p:cNvSpPr>
          <p:nvPr>
            <p:ph type="pic" idx="3"/>
          </p:nvPr>
        </p:nvSpPr>
        <p:spPr>
          <a:xfrm>
            <a:off x="9144000" y="0"/>
            <a:ext cx="11430000" cy="10287000"/>
          </a:xfrm>
          <a:prstGeom prst="flowChartInputOutpu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Speaker Intro 4">
  <p:cSld name="1_Three Speaker Intro">
    <p:spTree>
      <p:nvGrpSpPr>
        <p:cNvPr id="1" name="Shape 511"/>
        <p:cNvGrpSpPr/>
        <p:nvPr/>
      </p:nvGrpSpPr>
      <p:grpSpPr>
        <a:xfrm>
          <a:off x="0" y="0"/>
          <a:ext cx="0" cy="0"/>
          <a:chOff x="0" y="0"/>
          <a:chExt cx="0" cy="0"/>
        </a:xfrm>
      </p:grpSpPr>
      <p:sp>
        <p:nvSpPr>
          <p:cNvPr id="512" name="Google Shape;512;p64"/>
          <p:cNvSpPr/>
          <p:nvPr/>
        </p:nvSpPr>
        <p:spPr>
          <a:xfrm rot="10800000">
            <a:off x="-13750" y="5162700"/>
            <a:ext cx="18304500" cy="5124300"/>
          </a:xfrm>
          <a:prstGeom prst="rect">
            <a:avLst/>
          </a:prstGeom>
          <a:gradFill>
            <a:gsLst>
              <a:gs pos="0">
                <a:srgbClr val="20003F"/>
              </a:gs>
              <a:gs pos="28000">
                <a:srgbClr val="20003F"/>
              </a:gs>
              <a:gs pos="100000">
                <a:schemeClr val="dk1"/>
              </a:gs>
            </a:gsLst>
            <a:lin ang="2700006"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513" name="Google Shape;513;p64"/>
          <p:cNvSpPr txBox="1">
            <a:spLocks noGrp="1"/>
          </p:cNvSpPr>
          <p:nvPr>
            <p:ph type="title"/>
          </p:nvPr>
        </p:nvSpPr>
        <p:spPr>
          <a:xfrm>
            <a:off x="914400" y="914400"/>
            <a:ext cx="16459200" cy="630900"/>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a:endParaRPr/>
          </a:p>
        </p:txBody>
      </p:sp>
      <p:sp>
        <p:nvSpPr>
          <p:cNvPr id="514" name="Google Shape;514;p64"/>
          <p:cNvSpPr txBox="1">
            <a:spLocks noGrp="1"/>
          </p:cNvSpPr>
          <p:nvPr>
            <p:ph type="title" idx="2"/>
          </p:nvPr>
        </p:nvSpPr>
        <p:spPr>
          <a:xfrm>
            <a:off x="914400" y="7443625"/>
            <a:ext cx="3703200" cy="757200"/>
          </a:xfrm>
          <a:prstGeom prst="rect">
            <a:avLst/>
          </a:prstGeom>
        </p:spPr>
        <p:txBody>
          <a:bodyPr spcFirstLastPara="1" wrap="square" lIns="0" tIns="0" rIns="0" bIns="0" anchor="b" anchorCtr="0">
            <a:noAutofit/>
          </a:bodyPr>
          <a:lstStyle>
            <a:lvl1pPr lvl="0" algn="ctr" rtl="0">
              <a:spcBef>
                <a:spcPts val="0"/>
              </a:spcBef>
              <a:spcAft>
                <a:spcPts val="0"/>
              </a:spcAft>
              <a:buClr>
                <a:schemeClr val="lt1"/>
              </a:buClr>
              <a:buSzPts val="3000"/>
              <a:buNone/>
              <a:defRPr sz="30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515" name="Google Shape;515;p64"/>
          <p:cNvSpPr txBox="1">
            <a:spLocks noGrp="1"/>
          </p:cNvSpPr>
          <p:nvPr>
            <p:ph type="subTitle" idx="1"/>
          </p:nvPr>
        </p:nvSpPr>
        <p:spPr>
          <a:xfrm>
            <a:off x="914400" y="8353225"/>
            <a:ext cx="3703200" cy="10386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516" name="Google Shape;516;p64"/>
          <p:cNvSpPr txBox="1">
            <a:spLocks noGrp="1"/>
          </p:cNvSpPr>
          <p:nvPr>
            <p:ph type="title" idx="3"/>
          </p:nvPr>
        </p:nvSpPr>
        <p:spPr>
          <a:xfrm>
            <a:off x="5166350" y="7443625"/>
            <a:ext cx="3703200" cy="757200"/>
          </a:xfrm>
          <a:prstGeom prst="rect">
            <a:avLst/>
          </a:prstGeom>
        </p:spPr>
        <p:txBody>
          <a:bodyPr spcFirstLastPara="1" wrap="square" lIns="0" tIns="0" rIns="0" bIns="0" anchor="b" anchorCtr="0">
            <a:noAutofit/>
          </a:bodyPr>
          <a:lstStyle>
            <a:lvl1pPr lvl="0" algn="ctr" rtl="0">
              <a:spcBef>
                <a:spcPts val="0"/>
              </a:spcBef>
              <a:spcAft>
                <a:spcPts val="0"/>
              </a:spcAft>
              <a:buClr>
                <a:schemeClr val="lt1"/>
              </a:buClr>
              <a:buSzPts val="3000"/>
              <a:buNone/>
              <a:defRPr sz="30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517" name="Google Shape;517;p64"/>
          <p:cNvSpPr txBox="1">
            <a:spLocks noGrp="1"/>
          </p:cNvSpPr>
          <p:nvPr>
            <p:ph type="subTitle" idx="4"/>
          </p:nvPr>
        </p:nvSpPr>
        <p:spPr>
          <a:xfrm>
            <a:off x="5166350" y="8353225"/>
            <a:ext cx="3703200" cy="10386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518" name="Google Shape;518;p64"/>
          <p:cNvSpPr txBox="1">
            <a:spLocks noGrp="1"/>
          </p:cNvSpPr>
          <p:nvPr>
            <p:ph type="title" idx="5"/>
          </p:nvPr>
        </p:nvSpPr>
        <p:spPr>
          <a:xfrm>
            <a:off x="9418325" y="7443625"/>
            <a:ext cx="3703200" cy="757200"/>
          </a:xfrm>
          <a:prstGeom prst="rect">
            <a:avLst/>
          </a:prstGeom>
        </p:spPr>
        <p:txBody>
          <a:bodyPr spcFirstLastPara="1" wrap="square" lIns="0" tIns="0" rIns="0" bIns="0" anchor="b" anchorCtr="0">
            <a:noAutofit/>
          </a:bodyPr>
          <a:lstStyle>
            <a:lvl1pPr lvl="0" algn="ctr" rtl="0">
              <a:spcBef>
                <a:spcPts val="0"/>
              </a:spcBef>
              <a:spcAft>
                <a:spcPts val="0"/>
              </a:spcAft>
              <a:buClr>
                <a:schemeClr val="lt1"/>
              </a:buClr>
              <a:buSzPts val="3000"/>
              <a:buNone/>
              <a:defRPr sz="30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519" name="Google Shape;519;p64"/>
          <p:cNvSpPr txBox="1">
            <a:spLocks noGrp="1"/>
          </p:cNvSpPr>
          <p:nvPr>
            <p:ph type="subTitle" idx="6"/>
          </p:nvPr>
        </p:nvSpPr>
        <p:spPr>
          <a:xfrm>
            <a:off x="9418325" y="8353225"/>
            <a:ext cx="3703200" cy="10386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520" name="Google Shape;520;p64"/>
          <p:cNvSpPr txBox="1">
            <a:spLocks noGrp="1"/>
          </p:cNvSpPr>
          <p:nvPr>
            <p:ph type="title" idx="7"/>
          </p:nvPr>
        </p:nvSpPr>
        <p:spPr>
          <a:xfrm>
            <a:off x="13670275" y="7443625"/>
            <a:ext cx="3703200" cy="757200"/>
          </a:xfrm>
          <a:prstGeom prst="rect">
            <a:avLst/>
          </a:prstGeom>
        </p:spPr>
        <p:txBody>
          <a:bodyPr spcFirstLastPara="1" wrap="square" lIns="0" tIns="0" rIns="0" bIns="0" anchor="b" anchorCtr="0">
            <a:noAutofit/>
          </a:bodyPr>
          <a:lstStyle>
            <a:lvl1pPr lvl="0" algn="ctr" rtl="0">
              <a:spcBef>
                <a:spcPts val="0"/>
              </a:spcBef>
              <a:spcAft>
                <a:spcPts val="0"/>
              </a:spcAft>
              <a:buClr>
                <a:schemeClr val="lt1"/>
              </a:buClr>
              <a:buSzPts val="3000"/>
              <a:buNone/>
              <a:defRPr sz="30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521" name="Google Shape;521;p64"/>
          <p:cNvSpPr txBox="1">
            <a:spLocks noGrp="1"/>
          </p:cNvSpPr>
          <p:nvPr>
            <p:ph type="subTitle" idx="8"/>
          </p:nvPr>
        </p:nvSpPr>
        <p:spPr>
          <a:xfrm>
            <a:off x="13670275" y="8353225"/>
            <a:ext cx="3703200" cy="10386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522" name="Google Shape;522;p64"/>
          <p:cNvSpPr txBox="1"/>
          <p:nvPr/>
        </p:nvSpPr>
        <p:spPr>
          <a:xfrm>
            <a:off x="152400" y="9948300"/>
            <a:ext cx="1739400" cy="3387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US" sz="1000">
                <a:solidFill>
                  <a:schemeClr val="lt1"/>
                </a:solidFill>
                <a:latin typeface="Lexend"/>
                <a:ea typeface="Lexend"/>
                <a:cs typeface="Lexend"/>
                <a:sym typeface="Lexend"/>
              </a:rPr>
              <a:t>© 2024 SPLUNK INC.</a:t>
            </a:r>
            <a:endParaRPr sz="1000">
              <a:solidFill>
                <a:schemeClr val="lt1"/>
              </a:solidFill>
              <a:latin typeface="Lexend"/>
              <a:ea typeface="Lexend"/>
              <a:cs typeface="Lexend"/>
              <a:sym typeface="Lexend"/>
            </a:endParaRPr>
          </a:p>
        </p:txBody>
      </p:sp>
      <p:sp>
        <p:nvSpPr>
          <p:cNvPr id="523" name="Google Shape;523;p64"/>
          <p:cNvSpPr/>
          <p:nvPr/>
        </p:nvSpPr>
        <p:spPr>
          <a:xfrm>
            <a:off x="1023891" y="3415800"/>
            <a:ext cx="3474600" cy="3474600"/>
          </a:xfrm>
          <a:prstGeom prst="ellipse">
            <a:avLst/>
          </a:prstGeom>
          <a:gradFill>
            <a:gsLst>
              <a:gs pos="0">
                <a:schemeClr val="accent3"/>
              </a:gs>
              <a:gs pos="17000">
                <a:schemeClr val="accent3"/>
              </a:gs>
              <a:gs pos="45000">
                <a:schemeClr val="accent2"/>
              </a:gs>
              <a:gs pos="85000">
                <a:schemeClr val="accent1"/>
              </a:gs>
              <a:gs pos="100000">
                <a:schemeClr val="accent1"/>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524" name="Google Shape;524;p64"/>
          <p:cNvSpPr>
            <a:spLocks noGrp="1"/>
          </p:cNvSpPr>
          <p:nvPr>
            <p:ph type="pic" idx="9"/>
          </p:nvPr>
        </p:nvSpPr>
        <p:spPr>
          <a:xfrm>
            <a:off x="1252479" y="3644394"/>
            <a:ext cx="3017400" cy="3017400"/>
          </a:xfrm>
          <a:prstGeom prst="ellipse">
            <a:avLst/>
          </a:prstGeom>
          <a:solidFill>
            <a:schemeClr val="lt2"/>
          </a:solidFill>
          <a:ln>
            <a:noFill/>
          </a:ln>
        </p:spPr>
      </p:sp>
      <p:sp>
        <p:nvSpPr>
          <p:cNvPr id="525" name="Google Shape;525;p64"/>
          <p:cNvSpPr/>
          <p:nvPr/>
        </p:nvSpPr>
        <p:spPr>
          <a:xfrm>
            <a:off x="886791" y="3268950"/>
            <a:ext cx="3749100" cy="3749100"/>
          </a:xfrm>
          <a:prstGeom prst="arc">
            <a:avLst>
              <a:gd name="adj1" fmla="val 12026828"/>
              <a:gd name="adj2" fmla="val 18856356"/>
            </a:avLst>
          </a:prstGeom>
          <a:noFill/>
          <a:ln w="38100" cap="rnd" cmpd="sng">
            <a:solidFill>
              <a:srgbClr val="FFAB0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526" name="Google Shape;526;p64"/>
          <p:cNvSpPr/>
          <p:nvPr/>
        </p:nvSpPr>
        <p:spPr>
          <a:xfrm>
            <a:off x="886791" y="3268950"/>
            <a:ext cx="3749100" cy="3749100"/>
          </a:xfrm>
          <a:prstGeom prst="arc">
            <a:avLst>
              <a:gd name="adj1" fmla="val 4425672"/>
              <a:gd name="adj2" fmla="val 7791051"/>
            </a:avLst>
          </a:prstGeom>
          <a:noFill/>
          <a:ln w="38100" cap="rnd" cmpd="sng">
            <a:solidFill>
              <a:srgbClr val="FFAB0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527" name="Google Shape;527;p64"/>
          <p:cNvSpPr/>
          <p:nvPr/>
        </p:nvSpPr>
        <p:spPr>
          <a:xfrm>
            <a:off x="5280491" y="3415800"/>
            <a:ext cx="3474600" cy="3474600"/>
          </a:xfrm>
          <a:prstGeom prst="ellipse">
            <a:avLst/>
          </a:prstGeom>
          <a:gradFill>
            <a:gsLst>
              <a:gs pos="0">
                <a:schemeClr val="accent3"/>
              </a:gs>
              <a:gs pos="17000">
                <a:schemeClr val="accent3"/>
              </a:gs>
              <a:gs pos="45000">
                <a:schemeClr val="accent2"/>
              </a:gs>
              <a:gs pos="85000">
                <a:schemeClr val="accent1"/>
              </a:gs>
              <a:gs pos="100000">
                <a:schemeClr val="accent1"/>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528" name="Google Shape;528;p64"/>
          <p:cNvSpPr>
            <a:spLocks noGrp="1"/>
          </p:cNvSpPr>
          <p:nvPr>
            <p:ph type="pic" idx="13"/>
          </p:nvPr>
        </p:nvSpPr>
        <p:spPr>
          <a:xfrm>
            <a:off x="5509079" y="3644394"/>
            <a:ext cx="3017400" cy="3017400"/>
          </a:xfrm>
          <a:prstGeom prst="ellipse">
            <a:avLst/>
          </a:prstGeom>
          <a:solidFill>
            <a:schemeClr val="lt2"/>
          </a:solidFill>
          <a:ln>
            <a:noFill/>
          </a:ln>
        </p:spPr>
      </p:sp>
      <p:sp>
        <p:nvSpPr>
          <p:cNvPr id="529" name="Google Shape;529;p64"/>
          <p:cNvSpPr/>
          <p:nvPr/>
        </p:nvSpPr>
        <p:spPr>
          <a:xfrm>
            <a:off x="5143391" y="3268950"/>
            <a:ext cx="3749100" cy="3749100"/>
          </a:xfrm>
          <a:prstGeom prst="arc">
            <a:avLst>
              <a:gd name="adj1" fmla="val 19620526"/>
              <a:gd name="adj2" fmla="val 888953"/>
            </a:avLst>
          </a:prstGeom>
          <a:noFill/>
          <a:ln w="38100" cap="rnd" cmpd="sng">
            <a:solidFill>
              <a:srgbClr val="FFAB0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530" name="Google Shape;530;p64"/>
          <p:cNvSpPr/>
          <p:nvPr/>
        </p:nvSpPr>
        <p:spPr>
          <a:xfrm>
            <a:off x="5143391" y="3268950"/>
            <a:ext cx="3749100" cy="3749100"/>
          </a:xfrm>
          <a:prstGeom prst="arc">
            <a:avLst>
              <a:gd name="adj1" fmla="val 7957202"/>
              <a:gd name="adj2" fmla="val 14987656"/>
            </a:avLst>
          </a:prstGeom>
          <a:noFill/>
          <a:ln w="38100" cap="rnd" cmpd="sng">
            <a:solidFill>
              <a:srgbClr val="FFAB0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531" name="Google Shape;531;p64"/>
          <p:cNvSpPr/>
          <p:nvPr/>
        </p:nvSpPr>
        <p:spPr>
          <a:xfrm>
            <a:off x="9537091" y="3415800"/>
            <a:ext cx="3474600" cy="3474600"/>
          </a:xfrm>
          <a:prstGeom prst="ellipse">
            <a:avLst/>
          </a:prstGeom>
          <a:gradFill>
            <a:gsLst>
              <a:gs pos="0">
                <a:schemeClr val="accent3"/>
              </a:gs>
              <a:gs pos="17000">
                <a:schemeClr val="accent3"/>
              </a:gs>
              <a:gs pos="45000">
                <a:schemeClr val="accent2"/>
              </a:gs>
              <a:gs pos="85000">
                <a:schemeClr val="accent1"/>
              </a:gs>
              <a:gs pos="100000">
                <a:schemeClr val="accent1"/>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532" name="Google Shape;532;p64"/>
          <p:cNvSpPr>
            <a:spLocks noGrp="1"/>
          </p:cNvSpPr>
          <p:nvPr>
            <p:ph type="pic" idx="14"/>
          </p:nvPr>
        </p:nvSpPr>
        <p:spPr>
          <a:xfrm>
            <a:off x="9765679" y="3644394"/>
            <a:ext cx="3017400" cy="3017400"/>
          </a:xfrm>
          <a:prstGeom prst="ellipse">
            <a:avLst/>
          </a:prstGeom>
          <a:solidFill>
            <a:schemeClr val="lt2"/>
          </a:solidFill>
          <a:ln>
            <a:noFill/>
          </a:ln>
        </p:spPr>
      </p:sp>
      <p:sp>
        <p:nvSpPr>
          <p:cNvPr id="533" name="Google Shape;533;p64"/>
          <p:cNvSpPr/>
          <p:nvPr/>
        </p:nvSpPr>
        <p:spPr>
          <a:xfrm>
            <a:off x="9399991" y="3268950"/>
            <a:ext cx="3749100" cy="3749100"/>
          </a:xfrm>
          <a:prstGeom prst="arc">
            <a:avLst>
              <a:gd name="adj1" fmla="val 14885306"/>
              <a:gd name="adj2" fmla="val 1346313"/>
            </a:avLst>
          </a:prstGeom>
          <a:noFill/>
          <a:ln w="38100" cap="rnd" cmpd="sng">
            <a:solidFill>
              <a:srgbClr val="FFAB0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534" name="Google Shape;534;p64"/>
          <p:cNvSpPr/>
          <p:nvPr/>
        </p:nvSpPr>
        <p:spPr>
          <a:xfrm>
            <a:off x="9399991" y="3268950"/>
            <a:ext cx="3749100" cy="3749100"/>
          </a:xfrm>
          <a:prstGeom prst="arc">
            <a:avLst>
              <a:gd name="adj1" fmla="val 4140601"/>
              <a:gd name="adj2" fmla="val 9788656"/>
            </a:avLst>
          </a:prstGeom>
          <a:noFill/>
          <a:ln w="38100" cap="rnd" cmpd="sng">
            <a:solidFill>
              <a:srgbClr val="FFAB0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535" name="Google Shape;535;p64"/>
          <p:cNvSpPr/>
          <p:nvPr/>
        </p:nvSpPr>
        <p:spPr>
          <a:xfrm>
            <a:off x="13793691" y="3415800"/>
            <a:ext cx="3474600" cy="3474600"/>
          </a:xfrm>
          <a:prstGeom prst="ellipse">
            <a:avLst/>
          </a:prstGeom>
          <a:gradFill>
            <a:gsLst>
              <a:gs pos="0">
                <a:schemeClr val="accent3"/>
              </a:gs>
              <a:gs pos="17000">
                <a:schemeClr val="accent3"/>
              </a:gs>
              <a:gs pos="45000">
                <a:schemeClr val="accent2"/>
              </a:gs>
              <a:gs pos="85000">
                <a:schemeClr val="accent1"/>
              </a:gs>
              <a:gs pos="100000">
                <a:schemeClr val="accent1"/>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536" name="Google Shape;536;p64"/>
          <p:cNvSpPr>
            <a:spLocks noGrp="1"/>
          </p:cNvSpPr>
          <p:nvPr>
            <p:ph type="pic" idx="15"/>
          </p:nvPr>
        </p:nvSpPr>
        <p:spPr>
          <a:xfrm>
            <a:off x="14022279" y="3644394"/>
            <a:ext cx="3017400" cy="3017400"/>
          </a:xfrm>
          <a:prstGeom prst="ellipse">
            <a:avLst/>
          </a:prstGeom>
          <a:solidFill>
            <a:schemeClr val="lt2"/>
          </a:solidFill>
          <a:ln>
            <a:noFill/>
          </a:ln>
        </p:spPr>
      </p:sp>
      <p:sp>
        <p:nvSpPr>
          <p:cNvPr id="537" name="Google Shape;537;p64"/>
          <p:cNvSpPr/>
          <p:nvPr/>
        </p:nvSpPr>
        <p:spPr>
          <a:xfrm>
            <a:off x="13656591" y="3268950"/>
            <a:ext cx="3749100" cy="3749100"/>
          </a:xfrm>
          <a:prstGeom prst="arc">
            <a:avLst>
              <a:gd name="adj1" fmla="val 20771101"/>
              <a:gd name="adj2" fmla="val 6715958"/>
            </a:avLst>
          </a:prstGeom>
          <a:noFill/>
          <a:ln w="38100" cap="rnd" cmpd="sng">
            <a:solidFill>
              <a:srgbClr val="FFAB0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538" name="Google Shape;538;p64"/>
          <p:cNvSpPr/>
          <p:nvPr/>
        </p:nvSpPr>
        <p:spPr>
          <a:xfrm>
            <a:off x="13656591" y="3268950"/>
            <a:ext cx="3749100" cy="3749100"/>
          </a:xfrm>
          <a:prstGeom prst="arc">
            <a:avLst>
              <a:gd name="adj1" fmla="val 8349599"/>
              <a:gd name="adj2" fmla="val 12345560"/>
            </a:avLst>
          </a:prstGeom>
          <a:noFill/>
          <a:ln w="38100" cap="rnd" cmpd="sng">
            <a:solidFill>
              <a:srgbClr val="FFAB0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pic>
        <p:nvPicPr>
          <p:cNvPr id="539" name="Google Shape;539;p64"/>
          <p:cNvPicPr preferRelativeResize="0"/>
          <p:nvPr/>
        </p:nvPicPr>
        <p:blipFill rotWithShape="1">
          <a:blip r:embed="rId2">
            <a:alphaModFix/>
          </a:blip>
          <a:srcRect r="10"/>
          <a:stretch/>
        </p:blipFill>
        <p:spPr>
          <a:xfrm>
            <a:off x="15374875" y="8922425"/>
            <a:ext cx="2168648" cy="11691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Thank You">
  <p:cSld name="Big Statement_1">
    <p:bg>
      <p:bgPr>
        <a:blipFill>
          <a:blip r:embed="rId2">
            <a:alphaModFix/>
          </a:blip>
          <a:stretch>
            <a:fillRect/>
          </a:stretch>
        </a:blipFill>
        <a:effectLst/>
      </p:bgPr>
    </p:bg>
    <p:spTree>
      <p:nvGrpSpPr>
        <p:cNvPr id="1" name="Shape 540"/>
        <p:cNvGrpSpPr/>
        <p:nvPr/>
      </p:nvGrpSpPr>
      <p:grpSpPr>
        <a:xfrm>
          <a:off x="0" y="0"/>
          <a:ext cx="0" cy="0"/>
          <a:chOff x="0" y="0"/>
          <a:chExt cx="0" cy="0"/>
        </a:xfrm>
      </p:grpSpPr>
      <p:sp>
        <p:nvSpPr>
          <p:cNvPr id="541" name="Google Shape;541;p65"/>
          <p:cNvSpPr txBox="1">
            <a:spLocks noGrp="1"/>
          </p:cNvSpPr>
          <p:nvPr>
            <p:ph type="title"/>
          </p:nvPr>
        </p:nvSpPr>
        <p:spPr>
          <a:xfrm>
            <a:off x="3885300" y="2376500"/>
            <a:ext cx="10517400" cy="3344100"/>
          </a:xfrm>
          <a:prstGeom prst="rect">
            <a:avLst/>
          </a:prstGeom>
        </p:spPr>
        <p:txBody>
          <a:bodyPr spcFirstLastPara="1" wrap="square" lIns="0" tIns="0" rIns="0" bIns="0" anchor="b" anchorCtr="0">
            <a:noAutofit/>
          </a:bodyPr>
          <a:lstStyle>
            <a:lvl1pPr lvl="0" algn="ctr">
              <a:spcBef>
                <a:spcPts val="0"/>
              </a:spcBef>
              <a:spcAft>
                <a:spcPts val="0"/>
              </a:spcAft>
              <a:buClr>
                <a:schemeClr val="lt1"/>
              </a:buClr>
              <a:buSzPts val="9600"/>
              <a:buNone/>
              <a:defRPr sz="9600">
                <a:solidFill>
                  <a:schemeClr val="lt1"/>
                </a:solidFill>
              </a:defRPr>
            </a:lvl1pPr>
            <a:lvl2pPr lvl="1">
              <a:spcBef>
                <a:spcPts val="0"/>
              </a:spcBef>
              <a:spcAft>
                <a:spcPts val="0"/>
              </a:spcAft>
              <a:buClr>
                <a:schemeClr val="lt1"/>
              </a:buClr>
              <a:buSzPts val="4800"/>
              <a:buNone/>
              <a:defRPr>
                <a:solidFill>
                  <a:schemeClr val="lt1"/>
                </a:solidFill>
              </a:defRPr>
            </a:lvl2pPr>
            <a:lvl3pPr lvl="2">
              <a:spcBef>
                <a:spcPts val="0"/>
              </a:spcBef>
              <a:spcAft>
                <a:spcPts val="0"/>
              </a:spcAft>
              <a:buClr>
                <a:schemeClr val="lt1"/>
              </a:buClr>
              <a:buSzPts val="4800"/>
              <a:buNone/>
              <a:defRPr>
                <a:solidFill>
                  <a:schemeClr val="lt1"/>
                </a:solidFill>
              </a:defRPr>
            </a:lvl3pPr>
            <a:lvl4pPr lvl="3">
              <a:spcBef>
                <a:spcPts val="0"/>
              </a:spcBef>
              <a:spcAft>
                <a:spcPts val="0"/>
              </a:spcAft>
              <a:buClr>
                <a:schemeClr val="lt1"/>
              </a:buClr>
              <a:buSzPts val="4800"/>
              <a:buNone/>
              <a:defRPr>
                <a:solidFill>
                  <a:schemeClr val="lt1"/>
                </a:solidFill>
              </a:defRPr>
            </a:lvl4pPr>
            <a:lvl5pPr lvl="4">
              <a:spcBef>
                <a:spcPts val="0"/>
              </a:spcBef>
              <a:spcAft>
                <a:spcPts val="0"/>
              </a:spcAft>
              <a:buClr>
                <a:schemeClr val="lt1"/>
              </a:buClr>
              <a:buSzPts val="4800"/>
              <a:buNone/>
              <a:defRPr>
                <a:solidFill>
                  <a:schemeClr val="lt1"/>
                </a:solidFill>
              </a:defRPr>
            </a:lvl5pPr>
            <a:lvl6pPr lvl="5">
              <a:spcBef>
                <a:spcPts val="0"/>
              </a:spcBef>
              <a:spcAft>
                <a:spcPts val="0"/>
              </a:spcAft>
              <a:buClr>
                <a:schemeClr val="lt1"/>
              </a:buClr>
              <a:buSzPts val="4800"/>
              <a:buNone/>
              <a:defRPr>
                <a:solidFill>
                  <a:schemeClr val="lt1"/>
                </a:solidFill>
              </a:defRPr>
            </a:lvl6pPr>
            <a:lvl7pPr lvl="6">
              <a:spcBef>
                <a:spcPts val="0"/>
              </a:spcBef>
              <a:spcAft>
                <a:spcPts val="0"/>
              </a:spcAft>
              <a:buClr>
                <a:schemeClr val="lt1"/>
              </a:buClr>
              <a:buSzPts val="4800"/>
              <a:buNone/>
              <a:defRPr>
                <a:solidFill>
                  <a:schemeClr val="lt1"/>
                </a:solidFill>
              </a:defRPr>
            </a:lvl7pPr>
            <a:lvl8pPr lvl="7">
              <a:spcBef>
                <a:spcPts val="0"/>
              </a:spcBef>
              <a:spcAft>
                <a:spcPts val="0"/>
              </a:spcAft>
              <a:buClr>
                <a:schemeClr val="lt1"/>
              </a:buClr>
              <a:buSzPts val="4800"/>
              <a:buNone/>
              <a:defRPr>
                <a:solidFill>
                  <a:schemeClr val="lt1"/>
                </a:solidFill>
              </a:defRPr>
            </a:lvl8pPr>
            <a:lvl9pPr lvl="8">
              <a:spcBef>
                <a:spcPts val="0"/>
              </a:spcBef>
              <a:spcAft>
                <a:spcPts val="0"/>
              </a:spcAft>
              <a:buClr>
                <a:schemeClr val="lt1"/>
              </a:buClr>
              <a:buSzPts val="4800"/>
              <a:buNone/>
              <a:defRPr>
                <a:solidFill>
                  <a:schemeClr val="lt1"/>
                </a:solidFill>
              </a:defRPr>
            </a:lvl9pPr>
          </a:lstStyle>
          <a:p>
            <a:endParaRPr/>
          </a:p>
        </p:txBody>
      </p:sp>
      <p:sp>
        <p:nvSpPr>
          <p:cNvPr id="542" name="Google Shape;542;p65"/>
          <p:cNvSpPr txBox="1">
            <a:spLocks noGrp="1"/>
          </p:cNvSpPr>
          <p:nvPr>
            <p:ph type="subTitle" idx="1"/>
          </p:nvPr>
        </p:nvSpPr>
        <p:spPr>
          <a:xfrm>
            <a:off x="4563600" y="6178900"/>
            <a:ext cx="9160800" cy="1389900"/>
          </a:xfrm>
          <a:prstGeom prst="rect">
            <a:avLst/>
          </a:prstGeom>
        </p:spPr>
        <p:txBody>
          <a:bodyPr spcFirstLastPara="1" wrap="square" lIns="0" tIns="0" rIns="0" bIns="0" anchor="t" anchorCtr="0">
            <a:noAutofit/>
          </a:bodyPr>
          <a:lstStyle>
            <a:lvl1pPr lvl="0" algn="ctr">
              <a:spcBef>
                <a:spcPts val="0"/>
              </a:spcBef>
              <a:spcAft>
                <a:spcPts val="0"/>
              </a:spcAft>
              <a:buClr>
                <a:schemeClr val="lt1"/>
              </a:buClr>
              <a:buSzPts val="3000"/>
              <a:buNone/>
              <a:defRPr>
                <a:solidFill>
                  <a:schemeClr val="lt1"/>
                </a:solidFill>
              </a:defRPr>
            </a:lvl1pPr>
            <a:lvl2pPr lvl="1" algn="ctr">
              <a:spcBef>
                <a:spcPts val="0"/>
              </a:spcBef>
              <a:spcAft>
                <a:spcPts val="0"/>
              </a:spcAft>
              <a:buClr>
                <a:schemeClr val="lt1"/>
              </a:buClr>
              <a:buSzPts val="3000"/>
              <a:buNone/>
              <a:defRPr>
                <a:solidFill>
                  <a:schemeClr val="lt1"/>
                </a:solidFill>
              </a:defRPr>
            </a:lvl2pPr>
            <a:lvl3pPr lvl="2" algn="ctr">
              <a:spcBef>
                <a:spcPts val="0"/>
              </a:spcBef>
              <a:spcAft>
                <a:spcPts val="0"/>
              </a:spcAft>
              <a:buClr>
                <a:schemeClr val="lt1"/>
              </a:buClr>
              <a:buSzPts val="3000"/>
              <a:buNone/>
              <a:defRPr>
                <a:solidFill>
                  <a:schemeClr val="lt1"/>
                </a:solidFill>
              </a:defRPr>
            </a:lvl3pPr>
            <a:lvl4pPr lvl="3" algn="ctr">
              <a:spcBef>
                <a:spcPts val="0"/>
              </a:spcBef>
              <a:spcAft>
                <a:spcPts val="0"/>
              </a:spcAft>
              <a:buClr>
                <a:schemeClr val="lt1"/>
              </a:buClr>
              <a:buSzPts val="3000"/>
              <a:buNone/>
              <a:defRPr>
                <a:solidFill>
                  <a:schemeClr val="lt1"/>
                </a:solidFill>
              </a:defRPr>
            </a:lvl4pPr>
            <a:lvl5pPr lvl="4" algn="ctr">
              <a:spcBef>
                <a:spcPts val="0"/>
              </a:spcBef>
              <a:spcAft>
                <a:spcPts val="0"/>
              </a:spcAft>
              <a:buClr>
                <a:schemeClr val="lt1"/>
              </a:buClr>
              <a:buSzPts val="3000"/>
              <a:buNone/>
              <a:defRPr>
                <a:solidFill>
                  <a:schemeClr val="lt1"/>
                </a:solidFill>
              </a:defRPr>
            </a:lvl5pPr>
            <a:lvl6pPr lvl="5" algn="ctr">
              <a:spcBef>
                <a:spcPts val="0"/>
              </a:spcBef>
              <a:spcAft>
                <a:spcPts val="0"/>
              </a:spcAft>
              <a:buClr>
                <a:schemeClr val="lt1"/>
              </a:buClr>
              <a:buSzPts val="3000"/>
              <a:buNone/>
              <a:defRPr>
                <a:solidFill>
                  <a:schemeClr val="lt1"/>
                </a:solidFill>
              </a:defRPr>
            </a:lvl6pPr>
            <a:lvl7pPr lvl="6" algn="ctr">
              <a:spcBef>
                <a:spcPts val="0"/>
              </a:spcBef>
              <a:spcAft>
                <a:spcPts val="0"/>
              </a:spcAft>
              <a:buClr>
                <a:schemeClr val="lt1"/>
              </a:buClr>
              <a:buSzPts val="3000"/>
              <a:buNone/>
              <a:defRPr>
                <a:solidFill>
                  <a:schemeClr val="lt1"/>
                </a:solidFill>
              </a:defRPr>
            </a:lvl7pPr>
            <a:lvl8pPr lvl="7" algn="ctr">
              <a:spcBef>
                <a:spcPts val="0"/>
              </a:spcBef>
              <a:spcAft>
                <a:spcPts val="0"/>
              </a:spcAft>
              <a:buClr>
                <a:schemeClr val="lt1"/>
              </a:buClr>
              <a:buSzPts val="3000"/>
              <a:buNone/>
              <a:defRPr>
                <a:solidFill>
                  <a:schemeClr val="lt1"/>
                </a:solidFill>
              </a:defRPr>
            </a:lvl8pPr>
            <a:lvl9pPr lvl="8" algn="ctr">
              <a:spcBef>
                <a:spcPts val="0"/>
              </a:spcBef>
              <a:spcAft>
                <a:spcPts val="0"/>
              </a:spcAft>
              <a:buClr>
                <a:schemeClr val="lt1"/>
              </a:buClr>
              <a:buSzPts val="3000"/>
              <a:buNone/>
              <a:defRPr>
                <a:solidFill>
                  <a:schemeClr val="lt1"/>
                </a:solidFill>
              </a:defRPr>
            </a:lvl9pPr>
          </a:lstStyle>
          <a:p>
            <a:endParaRPr/>
          </a:p>
        </p:txBody>
      </p:sp>
      <p:sp>
        <p:nvSpPr>
          <p:cNvPr id="543" name="Google Shape;543;p65"/>
          <p:cNvSpPr txBox="1"/>
          <p:nvPr/>
        </p:nvSpPr>
        <p:spPr>
          <a:xfrm>
            <a:off x="152400" y="9821300"/>
            <a:ext cx="1739400" cy="3387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US" sz="1000">
                <a:solidFill>
                  <a:schemeClr val="lt1"/>
                </a:solidFill>
                <a:latin typeface="Lexend"/>
                <a:ea typeface="Lexend"/>
                <a:cs typeface="Lexend"/>
                <a:sym typeface="Lexend"/>
              </a:rPr>
              <a:t>© 2024 SPLUNK INC.</a:t>
            </a:r>
            <a:endParaRPr sz="1000">
              <a:solidFill>
                <a:schemeClr val="lt1"/>
              </a:solidFill>
              <a:latin typeface="Lexend"/>
              <a:ea typeface="Lexend"/>
              <a:cs typeface="Lexend"/>
              <a:sym typeface="Lexend"/>
            </a:endParaRPr>
          </a:p>
        </p:txBody>
      </p:sp>
      <p:pic>
        <p:nvPicPr>
          <p:cNvPr id="544" name="Google Shape;544;p65"/>
          <p:cNvPicPr preferRelativeResize="0"/>
          <p:nvPr/>
        </p:nvPicPr>
        <p:blipFill rotWithShape="1">
          <a:blip r:embed="rId3">
            <a:alphaModFix/>
          </a:blip>
          <a:srcRect r="10"/>
          <a:stretch/>
        </p:blipFill>
        <p:spPr>
          <a:xfrm>
            <a:off x="15374875" y="8922425"/>
            <a:ext cx="2168648" cy="11691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ontent Fixed-Width Type">
  <p:cSld name="Fixed-Width Type">
    <p:spTree>
      <p:nvGrpSpPr>
        <p:cNvPr id="1" name="Shape 545"/>
        <p:cNvGrpSpPr/>
        <p:nvPr/>
      </p:nvGrpSpPr>
      <p:grpSpPr>
        <a:xfrm>
          <a:off x="0" y="0"/>
          <a:ext cx="0" cy="0"/>
          <a:chOff x="0" y="0"/>
          <a:chExt cx="0" cy="0"/>
        </a:xfrm>
      </p:grpSpPr>
      <p:sp>
        <p:nvSpPr>
          <p:cNvPr id="546" name="Google Shape;546;p66"/>
          <p:cNvSpPr txBox="1">
            <a:spLocks noGrp="1"/>
          </p:cNvSpPr>
          <p:nvPr>
            <p:ph type="body" idx="1"/>
          </p:nvPr>
        </p:nvSpPr>
        <p:spPr>
          <a:xfrm>
            <a:off x="914400" y="3657600"/>
            <a:ext cx="16459200" cy="5715000"/>
          </a:xfrm>
          <a:prstGeom prst="rect">
            <a:avLst/>
          </a:prstGeom>
          <a:noFill/>
          <a:ln>
            <a:noFill/>
          </a:ln>
        </p:spPr>
        <p:txBody>
          <a:bodyPr spcFirstLastPara="1" wrap="square" lIns="0" tIns="0" rIns="0" bIns="0" anchor="t" anchorCtr="0">
            <a:noAutofit/>
          </a:bodyPr>
          <a:lstStyle>
            <a:lvl1pPr marL="457200" lvl="0" indent="-381000" algn="l">
              <a:lnSpc>
                <a:spcPct val="115000"/>
              </a:lnSpc>
              <a:spcBef>
                <a:spcPts val="0"/>
              </a:spcBef>
              <a:spcAft>
                <a:spcPts val="0"/>
              </a:spcAft>
              <a:buClr>
                <a:schemeClr val="dk1"/>
              </a:buClr>
              <a:buSzPts val="2400"/>
              <a:buFont typeface="Roboto Mono"/>
              <a:buChar char="​"/>
              <a:defRPr>
                <a:latin typeface="Roboto Mono"/>
                <a:ea typeface="Roboto Mono"/>
                <a:cs typeface="Roboto Mono"/>
                <a:sym typeface="Roboto Mono"/>
              </a:defRPr>
            </a:lvl1pPr>
            <a:lvl2pPr marL="914400" lvl="1" indent="-381000" algn="l">
              <a:lnSpc>
                <a:spcPct val="115000"/>
              </a:lnSpc>
              <a:spcBef>
                <a:spcPts val="1200"/>
              </a:spcBef>
              <a:spcAft>
                <a:spcPts val="0"/>
              </a:spcAft>
              <a:buSzPts val="2400"/>
              <a:buFont typeface="Roboto Mono"/>
              <a:buChar char="‒"/>
              <a:defRPr>
                <a:latin typeface="Roboto Mono"/>
                <a:ea typeface="Roboto Mono"/>
                <a:cs typeface="Roboto Mono"/>
                <a:sym typeface="Roboto Mono"/>
              </a:defRPr>
            </a:lvl2pPr>
            <a:lvl3pPr marL="1371600" lvl="2" indent="-381000" algn="l">
              <a:lnSpc>
                <a:spcPct val="115000"/>
              </a:lnSpc>
              <a:spcBef>
                <a:spcPts val="1200"/>
              </a:spcBef>
              <a:spcAft>
                <a:spcPts val="0"/>
              </a:spcAft>
              <a:buClr>
                <a:schemeClr val="dk1"/>
              </a:buClr>
              <a:buSzPts val="2400"/>
              <a:buFont typeface="Roboto Mono"/>
              <a:buChar char="‒"/>
              <a:defRPr>
                <a:latin typeface="Roboto Mono"/>
                <a:ea typeface="Roboto Mono"/>
                <a:cs typeface="Roboto Mono"/>
                <a:sym typeface="Roboto Mono"/>
              </a:defRPr>
            </a:lvl3pPr>
            <a:lvl4pPr marL="1828800" lvl="3" indent="-381000" algn="l">
              <a:lnSpc>
                <a:spcPct val="115000"/>
              </a:lnSpc>
              <a:spcBef>
                <a:spcPts val="1200"/>
              </a:spcBef>
              <a:spcAft>
                <a:spcPts val="0"/>
              </a:spcAft>
              <a:buClr>
                <a:schemeClr val="dk1"/>
              </a:buClr>
              <a:buSzPts val="2400"/>
              <a:buFont typeface="Roboto Mono"/>
              <a:buChar char="‒"/>
              <a:defRPr>
                <a:latin typeface="Roboto Mono"/>
                <a:ea typeface="Roboto Mono"/>
                <a:cs typeface="Roboto Mono"/>
                <a:sym typeface="Roboto Mono"/>
              </a:defRPr>
            </a:lvl4pPr>
            <a:lvl5pPr marL="2286000" lvl="4" indent="-381000" algn="l">
              <a:lnSpc>
                <a:spcPct val="115000"/>
              </a:lnSpc>
              <a:spcBef>
                <a:spcPts val="1200"/>
              </a:spcBef>
              <a:spcAft>
                <a:spcPts val="0"/>
              </a:spcAft>
              <a:buClr>
                <a:schemeClr val="dk1"/>
              </a:buClr>
              <a:buSzPts val="2400"/>
              <a:buFont typeface="Roboto Mono"/>
              <a:buChar char="‒"/>
              <a:defRPr>
                <a:latin typeface="Roboto Mono"/>
                <a:ea typeface="Roboto Mono"/>
                <a:cs typeface="Roboto Mono"/>
                <a:sym typeface="Roboto Mono"/>
              </a:defRPr>
            </a:lvl5pPr>
            <a:lvl6pPr marL="2743200" lvl="5" indent="-381000" algn="l">
              <a:lnSpc>
                <a:spcPct val="115000"/>
              </a:lnSpc>
              <a:spcBef>
                <a:spcPts val="1200"/>
              </a:spcBef>
              <a:spcAft>
                <a:spcPts val="0"/>
              </a:spcAft>
              <a:buClr>
                <a:schemeClr val="dk1"/>
              </a:buClr>
              <a:buSzPts val="2400"/>
              <a:buFont typeface="Roboto Mono"/>
              <a:buChar char="‒"/>
              <a:defRPr>
                <a:latin typeface="Roboto Mono"/>
                <a:ea typeface="Roboto Mono"/>
                <a:cs typeface="Roboto Mono"/>
                <a:sym typeface="Roboto Mono"/>
              </a:defRPr>
            </a:lvl6pPr>
            <a:lvl7pPr marL="3200400" lvl="6" indent="-381000" algn="l">
              <a:lnSpc>
                <a:spcPct val="115000"/>
              </a:lnSpc>
              <a:spcBef>
                <a:spcPts val="1200"/>
              </a:spcBef>
              <a:spcAft>
                <a:spcPts val="0"/>
              </a:spcAft>
              <a:buSzPts val="2400"/>
              <a:buFont typeface="Roboto Mono"/>
              <a:buChar char="‒"/>
              <a:defRPr>
                <a:latin typeface="Roboto Mono"/>
                <a:ea typeface="Roboto Mono"/>
                <a:cs typeface="Roboto Mono"/>
                <a:sym typeface="Roboto Mono"/>
              </a:defRPr>
            </a:lvl7pPr>
            <a:lvl8pPr marL="3657600" lvl="7" indent="-381000" algn="l">
              <a:lnSpc>
                <a:spcPct val="115000"/>
              </a:lnSpc>
              <a:spcBef>
                <a:spcPts val="1200"/>
              </a:spcBef>
              <a:spcAft>
                <a:spcPts val="0"/>
              </a:spcAft>
              <a:buClr>
                <a:schemeClr val="dk1"/>
              </a:buClr>
              <a:buSzPts val="2400"/>
              <a:buFont typeface="Roboto Mono"/>
              <a:buChar char="‒"/>
              <a:defRPr>
                <a:latin typeface="Roboto Mono"/>
                <a:ea typeface="Roboto Mono"/>
                <a:cs typeface="Roboto Mono"/>
                <a:sym typeface="Roboto Mono"/>
              </a:defRPr>
            </a:lvl8pPr>
            <a:lvl9pPr marL="4114800" lvl="8" indent="-381000" algn="l">
              <a:lnSpc>
                <a:spcPct val="115000"/>
              </a:lnSpc>
              <a:spcBef>
                <a:spcPts val="1200"/>
              </a:spcBef>
              <a:spcAft>
                <a:spcPts val="1200"/>
              </a:spcAft>
              <a:buClr>
                <a:schemeClr val="dk1"/>
              </a:buClr>
              <a:buSzPts val="2400"/>
              <a:buFont typeface="Roboto Mono"/>
              <a:buChar char="‒"/>
              <a:defRPr>
                <a:latin typeface="Roboto Mono"/>
                <a:ea typeface="Roboto Mono"/>
                <a:cs typeface="Roboto Mono"/>
                <a:sym typeface="Roboto Mono"/>
              </a:defRPr>
            </a:lvl9pPr>
          </a:lstStyle>
          <a:p>
            <a:endParaRPr/>
          </a:p>
        </p:txBody>
      </p:sp>
      <p:sp>
        <p:nvSpPr>
          <p:cNvPr id="547" name="Google Shape;547;p66"/>
          <p:cNvSpPr txBox="1">
            <a:spLocks noGrp="1"/>
          </p:cNvSpPr>
          <p:nvPr>
            <p:ph type="title"/>
          </p:nvPr>
        </p:nvSpPr>
        <p:spPr>
          <a:xfrm>
            <a:off x="914400" y="914400"/>
            <a:ext cx="16459200" cy="630900"/>
          </a:xfrm>
          <a:prstGeom prst="rect">
            <a:avLst/>
          </a:prstGeom>
          <a:noFill/>
          <a:ln>
            <a:noFill/>
          </a:ln>
        </p:spPr>
        <p:txBody>
          <a:bodyPr spcFirstLastPara="1" wrap="square" lIns="0" tIns="0" rIns="0" bIns="0" anchor="t" anchorCtr="0">
            <a:normAutofit/>
          </a:bodyPr>
          <a:lstStyle>
            <a:lvl1pPr lvl="0" algn="l">
              <a:lnSpc>
                <a:spcPct val="85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a:endParaRPr/>
          </a:p>
        </p:txBody>
      </p:sp>
      <p:sp>
        <p:nvSpPr>
          <p:cNvPr id="548" name="Google Shape;548;p66"/>
          <p:cNvSpPr txBox="1">
            <a:spLocks noGrp="1"/>
          </p:cNvSpPr>
          <p:nvPr>
            <p:ph type="subTitle" idx="2"/>
          </p:nvPr>
        </p:nvSpPr>
        <p:spPr>
          <a:xfrm>
            <a:off x="914400" y="1737350"/>
            <a:ext cx="16459200" cy="457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3000"/>
              <a:buFont typeface="Lexend"/>
              <a:buNone/>
              <a:defRPr sz="3000">
                <a:latin typeface="Lexend"/>
                <a:ea typeface="Lexend"/>
                <a:cs typeface="Lexend"/>
                <a:sym typeface="Lexend"/>
              </a:defRPr>
            </a:lvl1pPr>
            <a:lvl2pPr lvl="1"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2pPr>
            <a:lvl3pPr lvl="2"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3pPr>
            <a:lvl4pPr lvl="3"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4pPr>
            <a:lvl5pPr lvl="4"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5pPr>
            <a:lvl6pPr lvl="5"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6pPr>
            <a:lvl7pPr lvl="6"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7pPr>
            <a:lvl8pPr lvl="7"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8pPr>
            <a:lvl9pPr lvl="8"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9pPr>
          </a:lstStyle>
          <a:p>
            <a:endParaRPr/>
          </a:p>
        </p:txBody>
      </p:sp>
      <p:sp>
        <p:nvSpPr>
          <p:cNvPr id="549" name="Google Shape;549;p66"/>
          <p:cNvSpPr/>
          <p:nvPr/>
        </p:nvSpPr>
        <p:spPr>
          <a:xfrm>
            <a:off x="0" y="0"/>
            <a:ext cx="146400" cy="10287000"/>
          </a:xfrm>
          <a:prstGeom prst="rect">
            <a:avLst/>
          </a:prstGeom>
          <a:gradFill>
            <a:gsLst>
              <a:gs pos="0">
                <a:schemeClr val="accent3"/>
              </a:gs>
              <a:gs pos="17000">
                <a:schemeClr val="accent3"/>
              </a:gs>
              <a:gs pos="45000">
                <a:schemeClr val="accent2"/>
              </a:gs>
              <a:gs pos="85000">
                <a:schemeClr val="accent1"/>
              </a:gs>
              <a:gs pos="100000">
                <a:schemeClr val="accent1"/>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p:cSld name="CUSTOM_2">
    <p:bg>
      <p:bgPr>
        <a:solidFill>
          <a:schemeClr val="lt1"/>
        </a:solidFill>
        <a:effectLst/>
      </p:bgPr>
    </p:bg>
    <p:spTree>
      <p:nvGrpSpPr>
        <p:cNvPr id="1" name="Shape 550"/>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lank 2">
  <p:cSld name="CUSTOM_6">
    <p:spTree>
      <p:nvGrpSpPr>
        <p:cNvPr id="1" name="Shape 551"/>
        <p:cNvGrpSpPr/>
        <p:nvPr/>
      </p:nvGrpSpPr>
      <p:grpSpPr>
        <a:xfrm>
          <a:off x="0" y="0"/>
          <a:ext cx="0" cy="0"/>
          <a:chOff x="0" y="0"/>
          <a:chExt cx="0" cy="0"/>
        </a:xfrm>
      </p:grpSpPr>
      <p:sp>
        <p:nvSpPr>
          <p:cNvPr id="552" name="Google Shape;552;p68"/>
          <p:cNvSpPr txBox="1">
            <a:spLocks noGrp="1"/>
          </p:cNvSpPr>
          <p:nvPr>
            <p:ph type="title"/>
          </p:nvPr>
        </p:nvSpPr>
        <p:spPr>
          <a:xfrm>
            <a:off x="914400" y="914400"/>
            <a:ext cx="16459200" cy="6309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3 Text Blocks">
  <p:cSld name="Three Content">
    <p:bg>
      <p:bgPr>
        <a:solidFill>
          <a:schemeClr val="lt1"/>
        </a:solidFill>
        <a:effectLst/>
      </p:bgPr>
    </p:bg>
    <p:spTree>
      <p:nvGrpSpPr>
        <p:cNvPr id="1" name="Shape 62"/>
        <p:cNvGrpSpPr/>
        <p:nvPr/>
      </p:nvGrpSpPr>
      <p:grpSpPr>
        <a:xfrm>
          <a:off x="0" y="0"/>
          <a:ext cx="0" cy="0"/>
          <a:chOff x="0" y="0"/>
          <a:chExt cx="0" cy="0"/>
        </a:xfrm>
      </p:grpSpPr>
      <p:sp>
        <p:nvSpPr>
          <p:cNvPr id="63" name="Google Shape;63;p11"/>
          <p:cNvSpPr/>
          <p:nvPr/>
        </p:nvSpPr>
        <p:spPr>
          <a:xfrm>
            <a:off x="914400" y="3017525"/>
            <a:ext cx="5120400" cy="914400"/>
          </a:xfrm>
          <a:prstGeom prst="roundRect">
            <a:avLst>
              <a:gd name="adj" fmla="val 0"/>
            </a:avLst>
          </a:prstGeom>
          <a:gradFill>
            <a:gsLst>
              <a:gs pos="0">
                <a:schemeClr val="accent1"/>
              </a:gs>
              <a:gs pos="26000">
                <a:schemeClr val="accent1"/>
              </a:gs>
              <a:gs pos="93000">
                <a:schemeClr val="accent2"/>
              </a:gs>
              <a:gs pos="100000">
                <a:schemeClr val="accent2"/>
              </a:gs>
            </a:gsLst>
            <a:lin ang="0" scaled="0"/>
          </a:gradFill>
          <a:ln>
            <a:noFill/>
          </a:ln>
        </p:spPr>
        <p:txBody>
          <a:bodyPr spcFirstLastPara="1" wrap="square" lIns="137150" tIns="68550" rIns="137150" bIns="68550" anchor="ctr" anchorCtr="0">
            <a:noAutofit/>
          </a:bodyPr>
          <a:lstStyle/>
          <a:p>
            <a:pPr marL="0" marR="0" lvl="0" indent="0" algn="ctr" rtl="0">
              <a:lnSpc>
                <a:spcPct val="85000"/>
              </a:lnSpc>
              <a:spcBef>
                <a:spcPts val="0"/>
              </a:spcBef>
              <a:spcAft>
                <a:spcPts val="0"/>
              </a:spcAft>
              <a:buClr>
                <a:srgbClr val="000000"/>
              </a:buClr>
              <a:buSzPts val="2700"/>
              <a:buFont typeface="Arial"/>
              <a:buNone/>
            </a:pPr>
            <a:endParaRPr sz="2700" b="0" i="0" u="none" strike="noStrike" cap="none">
              <a:solidFill>
                <a:schemeClr val="lt1"/>
              </a:solidFill>
              <a:latin typeface="Lexend Medium"/>
              <a:ea typeface="Lexend Medium"/>
              <a:cs typeface="Lexend Medium"/>
              <a:sym typeface="Lexend Medium"/>
            </a:endParaRPr>
          </a:p>
        </p:txBody>
      </p:sp>
      <p:sp>
        <p:nvSpPr>
          <p:cNvPr id="64" name="Google Shape;64;p11"/>
          <p:cNvSpPr txBox="1">
            <a:spLocks noGrp="1"/>
          </p:cNvSpPr>
          <p:nvPr>
            <p:ph type="title"/>
          </p:nvPr>
        </p:nvSpPr>
        <p:spPr>
          <a:xfrm>
            <a:off x="914400" y="914400"/>
            <a:ext cx="16459200" cy="630900"/>
          </a:xfrm>
          <a:prstGeom prst="rect">
            <a:avLst/>
          </a:prstGeom>
          <a:noFill/>
          <a:ln>
            <a:noFill/>
          </a:ln>
        </p:spPr>
        <p:txBody>
          <a:bodyPr spcFirstLastPara="1" wrap="square" lIns="0" tIns="0" rIns="0" bIns="0" anchor="t" anchorCtr="0">
            <a:spAutoFit/>
          </a:bodyPr>
          <a:lstStyle>
            <a:lvl1pPr lvl="0" algn="l">
              <a:lnSpc>
                <a:spcPct val="85000"/>
              </a:lnSpc>
              <a:spcBef>
                <a:spcPts val="0"/>
              </a:spcBef>
              <a:spcAft>
                <a:spcPts val="0"/>
              </a:spcAft>
              <a:buSzPts val="48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a:endParaRPr/>
          </a:p>
        </p:txBody>
      </p:sp>
      <p:sp>
        <p:nvSpPr>
          <p:cNvPr id="65" name="Google Shape;65;p11"/>
          <p:cNvSpPr txBox="1">
            <a:spLocks noGrp="1"/>
          </p:cNvSpPr>
          <p:nvPr>
            <p:ph type="subTitle" idx="1"/>
          </p:nvPr>
        </p:nvSpPr>
        <p:spPr>
          <a:xfrm>
            <a:off x="914400" y="1737350"/>
            <a:ext cx="16459200" cy="4572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SzPts val="3000"/>
              <a:buFont typeface="Lexend"/>
              <a:buNone/>
              <a:defRPr sz="3000">
                <a:latin typeface="Lexend"/>
                <a:ea typeface="Lexend"/>
                <a:cs typeface="Lexend"/>
                <a:sym typeface="Lexend"/>
              </a:defRPr>
            </a:lvl1pPr>
            <a:lvl2pPr lvl="1"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2pPr>
            <a:lvl3pPr lvl="2"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3pPr>
            <a:lvl4pPr lvl="3"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4pPr>
            <a:lvl5pPr lvl="4"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5pPr>
            <a:lvl6pPr lvl="5"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6pPr>
            <a:lvl7pPr lvl="6"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7pPr>
            <a:lvl8pPr lvl="7"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8pPr>
            <a:lvl9pPr lvl="8" rtl="0">
              <a:lnSpc>
                <a:spcPct val="115000"/>
              </a:lnSpc>
              <a:spcBef>
                <a:spcPts val="0"/>
              </a:spcBef>
              <a:spcAft>
                <a:spcPts val="0"/>
              </a:spcAft>
              <a:buSzPts val="3000"/>
              <a:buFont typeface="Lexend Medium"/>
              <a:buNone/>
              <a:defRPr sz="3000">
                <a:latin typeface="Lexend Medium"/>
                <a:ea typeface="Lexend Medium"/>
                <a:cs typeface="Lexend Medium"/>
                <a:sym typeface="Lexend Medium"/>
              </a:defRPr>
            </a:lvl9pPr>
          </a:lstStyle>
          <a:p>
            <a:endParaRPr/>
          </a:p>
        </p:txBody>
      </p:sp>
      <p:sp>
        <p:nvSpPr>
          <p:cNvPr id="66" name="Google Shape;66;p11"/>
          <p:cNvSpPr txBox="1">
            <a:spLocks noGrp="1"/>
          </p:cNvSpPr>
          <p:nvPr>
            <p:ph type="body" idx="2"/>
          </p:nvPr>
        </p:nvSpPr>
        <p:spPr>
          <a:xfrm>
            <a:off x="914525" y="3931925"/>
            <a:ext cx="5120400" cy="5440500"/>
          </a:xfrm>
          <a:prstGeom prst="rect">
            <a:avLst/>
          </a:prstGeom>
          <a:solidFill>
            <a:schemeClr val="lt2"/>
          </a:solidFill>
        </p:spPr>
        <p:txBody>
          <a:bodyPr spcFirstLastPara="1" wrap="square" lIns="182875" tIns="274300" rIns="182875" bIns="91425" anchor="t" anchorCtr="0">
            <a:noAutofit/>
          </a:bodyPr>
          <a:lstStyle>
            <a:lvl1pPr marL="457200" lvl="0" indent="-368300" rtl="0">
              <a:spcBef>
                <a:spcPts val="0"/>
              </a:spcBef>
              <a:spcAft>
                <a:spcPts val="0"/>
              </a:spcAft>
              <a:buSzPts val="2200"/>
              <a:buChar char="●"/>
              <a:defRPr sz="2200"/>
            </a:lvl1pPr>
            <a:lvl2pPr marL="914400" lvl="1" indent="-368300" rtl="0">
              <a:spcBef>
                <a:spcPts val="1200"/>
              </a:spcBef>
              <a:spcAft>
                <a:spcPts val="0"/>
              </a:spcAft>
              <a:buSzPts val="2200"/>
              <a:buChar char="‒"/>
              <a:defRPr sz="2200"/>
            </a:lvl2pPr>
            <a:lvl3pPr marL="1371600" lvl="2" indent="-368300" rtl="0">
              <a:spcBef>
                <a:spcPts val="1200"/>
              </a:spcBef>
              <a:spcAft>
                <a:spcPts val="0"/>
              </a:spcAft>
              <a:buSzPts val="2200"/>
              <a:buChar char="‒"/>
              <a:defRPr sz="2200"/>
            </a:lvl3pPr>
            <a:lvl4pPr marL="1828800" lvl="3" indent="-368300" rtl="0">
              <a:spcBef>
                <a:spcPts val="1200"/>
              </a:spcBef>
              <a:spcAft>
                <a:spcPts val="0"/>
              </a:spcAft>
              <a:buSzPts val="2200"/>
              <a:buChar char="‒"/>
              <a:defRPr sz="2200"/>
            </a:lvl4pPr>
            <a:lvl5pPr marL="2286000" lvl="4" indent="-368300" rtl="0">
              <a:spcBef>
                <a:spcPts val="1200"/>
              </a:spcBef>
              <a:spcAft>
                <a:spcPts val="0"/>
              </a:spcAft>
              <a:buSzPts val="2200"/>
              <a:buChar char="‒"/>
              <a:defRPr sz="2200"/>
            </a:lvl5pPr>
            <a:lvl6pPr marL="2743200" lvl="5" indent="-368300" rtl="0">
              <a:spcBef>
                <a:spcPts val="1200"/>
              </a:spcBef>
              <a:spcAft>
                <a:spcPts val="0"/>
              </a:spcAft>
              <a:buSzPts val="2200"/>
              <a:buChar char="‒"/>
              <a:defRPr sz="2200"/>
            </a:lvl6pPr>
            <a:lvl7pPr marL="3200400" lvl="6" indent="-368300" rtl="0">
              <a:spcBef>
                <a:spcPts val="1200"/>
              </a:spcBef>
              <a:spcAft>
                <a:spcPts val="0"/>
              </a:spcAft>
              <a:buSzPts val="2200"/>
              <a:buChar char="‒"/>
              <a:defRPr sz="2200"/>
            </a:lvl7pPr>
            <a:lvl8pPr marL="3657600" lvl="7" indent="-368300" rtl="0">
              <a:spcBef>
                <a:spcPts val="1200"/>
              </a:spcBef>
              <a:spcAft>
                <a:spcPts val="0"/>
              </a:spcAft>
              <a:buSzPts val="2200"/>
              <a:buChar char="‒"/>
              <a:defRPr sz="2200"/>
            </a:lvl8pPr>
            <a:lvl9pPr marL="4114800" lvl="8" indent="-368300" rtl="0">
              <a:spcBef>
                <a:spcPts val="1200"/>
              </a:spcBef>
              <a:spcAft>
                <a:spcPts val="1200"/>
              </a:spcAft>
              <a:buSzPts val="2200"/>
              <a:buChar char="‒"/>
              <a:defRPr sz="2200"/>
            </a:lvl9pPr>
          </a:lstStyle>
          <a:p>
            <a:endParaRPr/>
          </a:p>
        </p:txBody>
      </p:sp>
      <p:sp>
        <p:nvSpPr>
          <p:cNvPr id="67" name="Google Shape;67;p11"/>
          <p:cNvSpPr txBox="1">
            <a:spLocks noGrp="1"/>
          </p:cNvSpPr>
          <p:nvPr>
            <p:ph type="subTitle" idx="3"/>
          </p:nvPr>
        </p:nvSpPr>
        <p:spPr>
          <a:xfrm>
            <a:off x="914525" y="3017525"/>
            <a:ext cx="5120400" cy="914400"/>
          </a:xfrm>
          <a:prstGeom prst="rect">
            <a:avLst/>
          </a:prstGeom>
        </p:spPr>
        <p:txBody>
          <a:bodyPr spcFirstLastPara="1" wrap="square" lIns="274300" tIns="0" rIns="274300" bIns="0" anchor="ctr" anchorCtr="0">
            <a:no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68" name="Google Shape;68;p11"/>
          <p:cNvSpPr/>
          <p:nvPr/>
        </p:nvSpPr>
        <p:spPr>
          <a:xfrm>
            <a:off x="6583738" y="3017525"/>
            <a:ext cx="5120400" cy="914400"/>
          </a:xfrm>
          <a:prstGeom prst="roundRect">
            <a:avLst>
              <a:gd name="adj" fmla="val 0"/>
            </a:avLst>
          </a:prstGeom>
          <a:gradFill>
            <a:gsLst>
              <a:gs pos="0">
                <a:schemeClr val="accent1"/>
              </a:gs>
              <a:gs pos="26000">
                <a:schemeClr val="accent1"/>
              </a:gs>
              <a:gs pos="93000">
                <a:schemeClr val="accent2"/>
              </a:gs>
              <a:gs pos="100000">
                <a:schemeClr val="accent2"/>
              </a:gs>
            </a:gsLst>
            <a:lin ang="0" scaled="0"/>
          </a:gradFill>
          <a:ln>
            <a:noFill/>
          </a:ln>
        </p:spPr>
        <p:txBody>
          <a:bodyPr spcFirstLastPara="1" wrap="square" lIns="137150" tIns="68550" rIns="137150" bIns="68550" anchor="ctr" anchorCtr="0">
            <a:noAutofit/>
          </a:bodyPr>
          <a:lstStyle/>
          <a:p>
            <a:pPr marL="0" marR="0" lvl="0" indent="0" algn="ctr" rtl="0">
              <a:lnSpc>
                <a:spcPct val="85000"/>
              </a:lnSpc>
              <a:spcBef>
                <a:spcPts val="0"/>
              </a:spcBef>
              <a:spcAft>
                <a:spcPts val="0"/>
              </a:spcAft>
              <a:buClr>
                <a:srgbClr val="000000"/>
              </a:buClr>
              <a:buSzPts val="2700"/>
              <a:buFont typeface="Arial"/>
              <a:buNone/>
            </a:pPr>
            <a:endParaRPr sz="2700" b="0" i="0" u="none" strike="noStrike" cap="none">
              <a:solidFill>
                <a:schemeClr val="lt1"/>
              </a:solidFill>
              <a:latin typeface="Lexend Medium"/>
              <a:ea typeface="Lexend Medium"/>
              <a:cs typeface="Lexend Medium"/>
              <a:sym typeface="Lexend Medium"/>
            </a:endParaRPr>
          </a:p>
        </p:txBody>
      </p:sp>
      <p:sp>
        <p:nvSpPr>
          <p:cNvPr id="69" name="Google Shape;69;p11"/>
          <p:cNvSpPr txBox="1">
            <a:spLocks noGrp="1"/>
          </p:cNvSpPr>
          <p:nvPr>
            <p:ph type="subTitle" idx="4"/>
          </p:nvPr>
        </p:nvSpPr>
        <p:spPr>
          <a:xfrm>
            <a:off x="6583863" y="3017525"/>
            <a:ext cx="5120400" cy="914400"/>
          </a:xfrm>
          <a:prstGeom prst="rect">
            <a:avLst/>
          </a:prstGeom>
        </p:spPr>
        <p:txBody>
          <a:bodyPr spcFirstLastPara="1" wrap="square" lIns="274300" tIns="0" rIns="274300" bIns="0" anchor="ctr" anchorCtr="0">
            <a:noAutofit/>
          </a:bodyPr>
          <a:lstStyle>
            <a:lvl1pPr lvl="0" algn="ctr" rtl="0">
              <a:spcBef>
                <a:spcPts val="0"/>
              </a:spcBef>
              <a:spcAft>
                <a:spcPts val="0"/>
              </a:spcAft>
              <a:buClr>
                <a:schemeClr val="lt1"/>
              </a:buClr>
              <a:buSzPts val="2200"/>
              <a:buNone/>
              <a:defRPr sz="2200">
                <a:solidFill>
                  <a:schemeClr val="lt1"/>
                </a:solidFill>
              </a:defRPr>
            </a:lvl1pPr>
            <a:lvl2pPr lvl="1" algn="ctr" rtl="0">
              <a:spcBef>
                <a:spcPts val="0"/>
              </a:spcBef>
              <a:spcAft>
                <a:spcPts val="0"/>
              </a:spcAft>
              <a:buClr>
                <a:schemeClr val="lt1"/>
              </a:buClr>
              <a:buSzPts val="2200"/>
              <a:buNone/>
              <a:defRPr sz="2200">
                <a:solidFill>
                  <a:schemeClr val="lt1"/>
                </a:solidFill>
              </a:defRPr>
            </a:lvl2pPr>
            <a:lvl3pPr lvl="2" algn="ctr" rtl="0">
              <a:spcBef>
                <a:spcPts val="0"/>
              </a:spcBef>
              <a:spcAft>
                <a:spcPts val="0"/>
              </a:spcAft>
              <a:buClr>
                <a:schemeClr val="lt1"/>
              </a:buClr>
              <a:buSzPts val="2200"/>
              <a:buNone/>
              <a:defRPr sz="2200">
                <a:solidFill>
                  <a:schemeClr val="lt1"/>
                </a:solidFill>
              </a:defRPr>
            </a:lvl3pPr>
            <a:lvl4pPr lvl="3" algn="ctr" rtl="0">
              <a:spcBef>
                <a:spcPts val="0"/>
              </a:spcBef>
              <a:spcAft>
                <a:spcPts val="0"/>
              </a:spcAft>
              <a:buClr>
                <a:schemeClr val="lt1"/>
              </a:buClr>
              <a:buSzPts val="2200"/>
              <a:buNone/>
              <a:defRPr sz="2200">
                <a:solidFill>
                  <a:schemeClr val="lt1"/>
                </a:solidFill>
              </a:defRPr>
            </a:lvl4pPr>
            <a:lvl5pPr lvl="4" algn="ctr" rtl="0">
              <a:spcBef>
                <a:spcPts val="0"/>
              </a:spcBef>
              <a:spcAft>
                <a:spcPts val="0"/>
              </a:spcAft>
              <a:buClr>
                <a:schemeClr val="lt1"/>
              </a:buClr>
              <a:buSzPts val="2200"/>
              <a:buNone/>
              <a:defRPr sz="2200">
                <a:solidFill>
                  <a:schemeClr val="lt1"/>
                </a:solidFill>
              </a:defRPr>
            </a:lvl5pPr>
            <a:lvl6pPr lvl="5" algn="ctr" rtl="0">
              <a:spcBef>
                <a:spcPts val="0"/>
              </a:spcBef>
              <a:spcAft>
                <a:spcPts val="0"/>
              </a:spcAft>
              <a:buClr>
                <a:schemeClr val="lt1"/>
              </a:buClr>
              <a:buSzPts val="2200"/>
              <a:buNone/>
              <a:defRPr sz="2200">
                <a:solidFill>
                  <a:schemeClr val="lt1"/>
                </a:solidFill>
              </a:defRPr>
            </a:lvl6pPr>
            <a:lvl7pPr lvl="6" algn="ctr" rtl="0">
              <a:spcBef>
                <a:spcPts val="0"/>
              </a:spcBef>
              <a:spcAft>
                <a:spcPts val="0"/>
              </a:spcAft>
              <a:buClr>
                <a:schemeClr val="lt1"/>
              </a:buClr>
              <a:buSzPts val="2200"/>
              <a:buNone/>
              <a:defRPr sz="2200">
                <a:solidFill>
                  <a:schemeClr val="lt1"/>
                </a:solidFill>
              </a:defRPr>
            </a:lvl7pPr>
            <a:lvl8pPr lvl="7" algn="ctr" rtl="0">
              <a:spcBef>
                <a:spcPts val="0"/>
              </a:spcBef>
              <a:spcAft>
                <a:spcPts val="0"/>
              </a:spcAft>
              <a:buClr>
                <a:schemeClr val="lt1"/>
              </a:buClr>
              <a:buSzPts val="2200"/>
              <a:buNone/>
              <a:defRPr sz="2200">
                <a:solidFill>
                  <a:schemeClr val="lt1"/>
                </a:solidFill>
              </a:defRPr>
            </a:lvl8pPr>
            <a:lvl9pPr lvl="8" algn="ctr" rtl="0">
              <a:spcBef>
                <a:spcPts val="0"/>
              </a:spcBef>
              <a:spcAft>
                <a:spcPts val="0"/>
              </a:spcAft>
              <a:buClr>
                <a:schemeClr val="lt1"/>
              </a:buClr>
              <a:buSzPts val="2200"/>
              <a:buNone/>
              <a:defRPr sz="2200">
                <a:solidFill>
                  <a:schemeClr val="lt1"/>
                </a:solidFill>
              </a:defRPr>
            </a:lvl9pPr>
          </a:lstStyle>
          <a:p>
            <a:endParaRPr/>
          </a:p>
        </p:txBody>
      </p:sp>
      <p:sp>
        <p:nvSpPr>
          <p:cNvPr id="70" name="Google Shape;70;p11"/>
          <p:cNvSpPr txBox="1">
            <a:spLocks noGrp="1"/>
          </p:cNvSpPr>
          <p:nvPr>
            <p:ph type="body" idx="5"/>
          </p:nvPr>
        </p:nvSpPr>
        <p:spPr>
          <a:xfrm>
            <a:off x="6583875" y="3931925"/>
            <a:ext cx="5120400" cy="5440500"/>
          </a:xfrm>
          <a:prstGeom prst="rect">
            <a:avLst/>
          </a:prstGeom>
          <a:solidFill>
            <a:schemeClr val="lt2"/>
          </a:solidFill>
        </p:spPr>
        <p:txBody>
          <a:bodyPr spcFirstLastPara="1" wrap="square" lIns="182875" tIns="274300" rIns="182875" bIns="182875" anchor="t" anchorCtr="0">
            <a:noAutofit/>
          </a:bodyPr>
          <a:lstStyle>
            <a:lvl1pPr marL="457200" lvl="0" indent="-368300" rtl="0">
              <a:spcBef>
                <a:spcPts val="0"/>
              </a:spcBef>
              <a:spcAft>
                <a:spcPts val="0"/>
              </a:spcAft>
              <a:buSzPts val="2200"/>
              <a:buChar char="●"/>
              <a:defRPr sz="2200"/>
            </a:lvl1pPr>
            <a:lvl2pPr marL="914400" lvl="1" indent="-368300" rtl="0">
              <a:spcBef>
                <a:spcPts val="1200"/>
              </a:spcBef>
              <a:spcAft>
                <a:spcPts val="0"/>
              </a:spcAft>
              <a:buSzPts val="2200"/>
              <a:buChar char="‒"/>
              <a:defRPr sz="2200"/>
            </a:lvl2pPr>
            <a:lvl3pPr marL="1371600" lvl="2" indent="-368300" rtl="0">
              <a:spcBef>
                <a:spcPts val="1200"/>
              </a:spcBef>
              <a:spcAft>
                <a:spcPts val="0"/>
              </a:spcAft>
              <a:buSzPts val="2200"/>
              <a:buChar char="‒"/>
              <a:defRPr sz="2200"/>
            </a:lvl3pPr>
            <a:lvl4pPr marL="1828800" lvl="3" indent="-368300" rtl="0">
              <a:spcBef>
                <a:spcPts val="1200"/>
              </a:spcBef>
              <a:spcAft>
                <a:spcPts val="0"/>
              </a:spcAft>
              <a:buSzPts val="2200"/>
              <a:buChar char="‒"/>
              <a:defRPr sz="2200"/>
            </a:lvl4pPr>
            <a:lvl5pPr marL="2286000" lvl="4" indent="-368300" rtl="0">
              <a:spcBef>
                <a:spcPts val="1200"/>
              </a:spcBef>
              <a:spcAft>
                <a:spcPts val="0"/>
              </a:spcAft>
              <a:buSzPts val="2200"/>
              <a:buChar char="‒"/>
              <a:defRPr sz="2200"/>
            </a:lvl5pPr>
            <a:lvl6pPr marL="2743200" lvl="5" indent="-368300" rtl="0">
              <a:spcBef>
                <a:spcPts val="1200"/>
              </a:spcBef>
              <a:spcAft>
                <a:spcPts val="0"/>
              </a:spcAft>
              <a:buSzPts val="2200"/>
              <a:buChar char="‒"/>
              <a:defRPr sz="2200"/>
            </a:lvl6pPr>
            <a:lvl7pPr marL="3200400" lvl="6" indent="-368300" rtl="0">
              <a:spcBef>
                <a:spcPts val="1200"/>
              </a:spcBef>
              <a:spcAft>
                <a:spcPts val="0"/>
              </a:spcAft>
              <a:buSzPts val="2200"/>
              <a:buChar char="‒"/>
              <a:defRPr sz="2200"/>
            </a:lvl7pPr>
            <a:lvl8pPr marL="3657600" lvl="7" indent="-368300" rtl="0">
              <a:spcBef>
                <a:spcPts val="1200"/>
              </a:spcBef>
              <a:spcAft>
                <a:spcPts val="0"/>
              </a:spcAft>
              <a:buSzPts val="2200"/>
              <a:buChar char="‒"/>
              <a:defRPr sz="2200"/>
            </a:lvl8pPr>
            <a:lvl9pPr marL="4114800" lvl="8" indent="-368300" rtl="0">
              <a:spcBef>
                <a:spcPts val="1200"/>
              </a:spcBef>
              <a:spcAft>
                <a:spcPts val="1200"/>
              </a:spcAft>
              <a:buSzPts val="2200"/>
              <a:buChar char="‒"/>
              <a:defRPr sz="2200"/>
            </a:lvl9pPr>
          </a:lstStyle>
          <a:p>
            <a:endParaRPr/>
          </a:p>
        </p:txBody>
      </p:sp>
      <p:sp>
        <p:nvSpPr>
          <p:cNvPr id="71" name="Google Shape;71;p11"/>
          <p:cNvSpPr/>
          <p:nvPr/>
        </p:nvSpPr>
        <p:spPr>
          <a:xfrm>
            <a:off x="12253088" y="3017525"/>
            <a:ext cx="5120400" cy="914400"/>
          </a:xfrm>
          <a:prstGeom prst="roundRect">
            <a:avLst>
              <a:gd name="adj" fmla="val 0"/>
            </a:avLst>
          </a:prstGeom>
          <a:gradFill>
            <a:gsLst>
              <a:gs pos="0">
                <a:schemeClr val="accent1"/>
              </a:gs>
              <a:gs pos="26000">
                <a:schemeClr val="accent1"/>
              </a:gs>
              <a:gs pos="93000">
                <a:schemeClr val="accent2"/>
              </a:gs>
              <a:gs pos="100000">
                <a:schemeClr val="accent2"/>
              </a:gs>
            </a:gsLst>
            <a:lin ang="0" scaled="0"/>
          </a:gradFill>
          <a:ln>
            <a:noFill/>
          </a:ln>
        </p:spPr>
        <p:txBody>
          <a:bodyPr spcFirstLastPara="1" wrap="square" lIns="137150" tIns="68550" rIns="137150" bIns="68550" anchor="ctr" anchorCtr="0">
            <a:noAutofit/>
          </a:bodyPr>
          <a:lstStyle/>
          <a:p>
            <a:pPr marL="0" marR="0" lvl="0" indent="0" algn="ctr" rtl="0">
              <a:lnSpc>
                <a:spcPct val="85000"/>
              </a:lnSpc>
              <a:spcBef>
                <a:spcPts val="0"/>
              </a:spcBef>
              <a:spcAft>
                <a:spcPts val="0"/>
              </a:spcAft>
              <a:buClr>
                <a:srgbClr val="000000"/>
              </a:buClr>
              <a:buSzPts val="2700"/>
              <a:buFont typeface="Arial"/>
              <a:buNone/>
            </a:pPr>
            <a:endParaRPr sz="2700" b="0" i="0" u="none" strike="noStrike" cap="none">
              <a:solidFill>
                <a:schemeClr val="lt1"/>
              </a:solidFill>
              <a:latin typeface="Lexend Medium"/>
              <a:ea typeface="Lexend Medium"/>
              <a:cs typeface="Lexend Medium"/>
              <a:sym typeface="Lexend Medium"/>
            </a:endParaRPr>
          </a:p>
        </p:txBody>
      </p:sp>
      <p:sp>
        <p:nvSpPr>
          <p:cNvPr id="72" name="Google Shape;72;p11"/>
          <p:cNvSpPr txBox="1">
            <a:spLocks noGrp="1"/>
          </p:cNvSpPr>
          <p:nvPr>
            <p:ph type="subTitle" idx="6"/>
          </p:nvPr>
        </p:nvSpPr>
        <p:spPr>
          <a:xfrm>
            <a:off x="12253213" y="3017525"/>
            <a:ext cx="5120400" cy="914400"/>
          </a:xfrm>
          <a:prstGeom prst="rect">
            <a:avLst/>
          </a:prstGeom>
        </p:spPr>
        <p:txBody>
          <a:bodyPr spcFirstLastPara="1" wrap="square" lIns="274300" tIns="0" rIns="274300" bIns="0" anchor="ctr" anchorCtr="0">
            <a:noAutofit/>
          </a:bodyPr>
          <a:lstStyle>
            <a:lvl1pPr lvl="0" algn="ctr" rtl="0">
              <a:spcBef>
                <a:spcPts val="0"/>
              </a:spcBef>
              <a:spcAft>
                <a:spcPts val="0"/>
              </a:spcAft>
              <a:buClr>
                <a:schemeClr val="lt1"/>
              </a:buClr>
              <a:buSzPts val="2200"/>
              <a:buNone/>
              <a:defRPr sz="2200">
                <a:solidFill>
                  <a:schemeClr val="lt1"/>
                </a:solidFill>
              </a:defRPr>
            </a:lvl1pPr>
            <a:lvl2pPr lvl="1" algn="ctr" rtl="0">
              <a:spcBef>
                <a:spcPts val="0"/>
              </a:spcBef>
              <a:spcAft>
                <a:spcPts val="0"/>
              </a:spcAft>
              <a:buClr>
                <a:schemeClr val="lt1"/>
              </a:buClr>
              <a:buSzPts val="2200"/>
              <a:buNone/>
              <a:defRPr sz="2200">
                <a:solidFill>
                  <a:schemeClr val="lt1"/>
                </a:solidFill>
              </a:defRPr>
            </a:lvl2pPr>
            <a:lvl3pPr lvl="2" algn="ctr" rtl="0">
              <a:spcBef>
                <a:spcPts val="0"/>
              </a:spcBef>
              <a:spcAft>
                <a:spcPts val="0"/>
              </a:spcAft>
              <a:buClr>
                <a:schemeClr val="lt1"/>
              </a:buClr>
              <a:buSzPts val="2200"/>
              <a:buNone/>
              <a:defRPr sz="2200">
                <a:solidFill>
                  <a:schemeClr val="lt1"/>
                </a:solidFill>
              </a:defRPr>
            </a:lvl3pPr>
            <a:lvl4pPr lvl="3" algn="ctr" rtl="0">
              <a:spcBef>
                <a:spcPts val="0"/>
              </a:spcBef>
              <a:spcAft>
                <a:spcPts val="0"/>
              </a:spcAft>
              <a:buClr>
                <a:schemeClr val="lt1"/>
              </a:buClr>
              <a:buSzPts val="2200"/>
              <a:buNone/>
              <a:defRPr sz="2200">
                <a:solidFill>
                  <a:schemeClr val="lt1"/>
                </a:solidFill>
              </a:defRPr>
            </a:lvl4pPr>
            <a:lvl5pPr lvl="4" algn="ctr" rtl="0">
              <a:spcBef>
                <a:spcPts val="0"/>
              </a:spcBef>
              <a:spcAft>
                <a:spcPts val="0"/>
              </a:spcAft>
              <a:buClr>
                <a:schemeClr val="lt1"/>
              </a:buClr>
              <a:buSzPts val="2200"/>
              <a:buNone/>
              <a:defRPr sz="2200">
                <a:solidFill>
                  <a:schemeClr val="lt1"/>
                </a:solidFill>
              </a:defRPr>
            </a:lvl5pPr>
            <a:lvl6pPr lvl="5" algn="ctr" rtl="0">
              <a:spcBef>
                <a:spcPts val="0"/>
              </a:spcBef>
              <a:spcAft>
                <a:spcPts val="0"/>
              </a:spcAft>
              <a:buClr>
                <a:schemeClr val="lt1"/>
              </a:buClr>
              <a:buSzPts val="2200"/>
              <a:buNone/>
              <a:defRPr sz="2200">
                <a:solidFill>
                  <a:schemeClr val="lt1"/>
                </a:solidFill>
              </a:defRPr>
            </a:lvl6pPr>
            <a:lvl7pPr lvl="6" algn="ctr" rtl="0">
              <a:spcBef>
                <a:spcPts val="0"/>
              </a:spcBef>
              <a:spcAft>
                <a:spcPts val="0"/>
              </a:spcAft>
              <a:buClr>
                <a:schemeClr val="lt1"/>
              </a:buClr>
              <a:buSzPts val="2200"/>
              <a:buNone/>
              <a:defRPr sz="2200">
                <a:solidFill>
                  <a:schemeClr val="lt1"/>
                </a:solidFill>
              </a:defRPr>
            </a:lvl7pPr>
            <a:lvl8pPr lvl="7" algn="ctr" rtl="0">
              <a:spcBef>
                <a:spcPts val="0"/>
              </a:spcBef>
              <a:spcAft>
                <a:spcPts val="0"/>
              </a:spcAft>
              <a:buClr>
                <a:schemeClr val="lt1"/>
              </a:buClr>
              <a:buSzPts val="2200"/>
              <a:buNone/>
              <a:defRPr sz="2200">
                <a:solidFill>
                  <a:schemeClr val="lt1"/>
                </a:solidFill>
              </a:defRPr>
            </a:lvl8pPr>
            <a:lvl9pPr lvl="8" algn="ctr" rtl="0">
              <a:spcBef>
                <a:spcPts val="0"/>
              </a:spcBef>
              <a:spcAft>
                <a:spcPts val="0"/>
              </a:spcAft>
              <a:buClr>
                <a:schemeClr val="lt1"/>
              </a:buClr>
              <a:buSzPts val="2200"/>
              <a:buNone/>
              <a:defRPr sz="2200">
                <a:solidFill>
                  <a:schemeClr val="lt1"/>
                </a:solidFill>
              </a:defRPr>
            </a:lvl9pPr>
          </a:lstStyle>
          <a:p>
            <a:endParaRPr/>
          </a:p>
        </p:txBody>
      </p:sp>
      <p:sp>
        <p:nvSpPr>
          <p:cNvPr id="73" name="Google Shape;73;p11"/>
          <p:cNvSpPr txBox="1">
            <a:spLocks noGrp="1"/>
          </p:cNvSpPr>
          <p:nvPr>
            <p:ph type="body" idx="7"/>
          </p:nvPr>
        </p:nvSpPr>
        <p:spPr>
          <a:xfrm>
            <a:off x="12253225" y="3931925"/>
            <a:ext cx="5120400" cy="5440500"/>
          </a:xfrm>
          <a:prstGeom prst="rect">
            <a:avLst/>
          </a:prstGeom>
          <a:solidFill>
            <a:schemeClr val="lt2"/>
          </a:solidFill>
        </p:spPr>
        <p:txBody>
          <a:bodyPr spcFirstLastPara="1" wrap="square" lIns="182875" tIns="274300" rIns="182875" bIns="182875" anchor="t" anchorCtr="0">
            <a:noAutofit/>
          </a:bodyPr>
          <a:lstStyle>
            <a:lvl1pPr marL="457200" lvl="0" indent="-368300" rtl="0">
              <a:spcBef>
                <a:spcPts val="0"/>
              </a:spcBef>
              <a:spcAft>
                <a:spcPts val="0"/>
              </a:spcAft>
              <a:buSzPts val="2200"/>
              <a:buChar char="●"/>
              <a:defRPr sz="2200"/>
            </a:lvl1pPr>
            <a:lvl2pPr marL="914400" lvl="1" indent="-368300" rtl="0">
              <a:spcBef>
                <a:spcPts val="1200"/>
              </a:spcBef>
              <a:spcAft>
                <a:spcPts val="0"/>
              </a:spcAft>
              <a:buSzPts val="2200"/>
              <a:buChar char="‒"/>
              <a:defRPr sz="2200"/>
            </a:lvl2pPr>
            <a:lvl3pPr marL="1371600" lvl="2" indent="-368300" rtl="0">
              <a:spcBef>
                <a:spcPts val="1200"/>
              </a:spcBef>
              <a:spcAft>
                <a:spcPts val="0"/>
              </a:spcAft>
              <a:buSzPts val="2200"/>
              <a:buChar char="‒"/>
              <a:defRPr sz="2200"/>
            </a:lvl3pPr>
            <a:lvl4pPr marL="1828800" lvl="3" indent="-368300" rtl="0">
              <a:spcBef>
                <a:spcPts val="1200"/>
              </a:spcBef>
              <a:spcAft>
                <a:spcPts val="0"/>
              </a:spcAft>
              <a:buSzPts val="2200"/>
              <a:buChar char="‒"/>
              <a:defRPr sz="2200"/>
            </a:lvl4pPr>
            <a:lvl5pPr marL="2286000" lvl="4" indent="-368300" rtl="0">
              <a:spcBef>
                <a:spcPts val="1200"/>
              </a:spcBef>
              <a:spcAft>
                <a:spcPts val="0"/>
              </a:spcAft>
              <a:buSzPts val="2200"/>
              <a:buChar char="‒"/>
              <a:defRPr sz="2200"/>
            </a:lvl5pPr>
            <a:lvl6pPr marL="2743200" lvl="5" indent="-368300" rtl="0">
              <a:spcBef>
                <a:spcPts val="1200"/>
              </a:spcBef>
              <a:spcAft>
                <a:spcPts val="0"/>
              </a:spcAft>
              <a:buSzPts val="2200"/>
              <a:buChar char="‒"/>
              <a:defRPr sz="2200"/>
            </a:lvl6pPr>
            <a:lvl7pPr marL="3200400" lvl="6" indent="-368300" rtl="0">
              <a:spcBef>
                <a:spcPts val="1200"/>
              </a:spcBef>
              <a:spcAft>
                <a:spcPts val="0"/>
              </a:spcAft>
              <a:buSzPts val="2200"/>
              <a:buChar char="‒"/>
              <a:defRPr sz="2200"/>
            </a:lvl7pPr>
            <a:lvl8pPr marL="3657600" lvl="7" indent="-368300" rtl="0">
              <a:spcBef>
                <a:spcPts val="1200"/>
              </a:spcBef>
              <a:spcAft>
                <a:spcPts val="0"/>
              </a:spcAft>
              <a:buSzPts val="2200"/>
              <a:buChar char="‒"/>
              <a:defRPr sz="2200"/>
            </a:lvl8pPr>
            <a:lvl9pPr marL="4114800" lvl="8" indent="-368300" rtl="0">
              <a:spcBef>
                <a:spcPts val="1200"/>
              </a:spcBef>
              <a:spcAft>
                <a:spcPts val="1200"/>
              </a:spcAft>
              <a:buSzPts val="2200"/>
              <a:buChar char="‒"/>
              <a:defRPr sz="22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Forward Looking Statement">
  <p:cSld name="Forward Looking Statement">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2"/>
          <p:cNvSpPr txBox="1"/>
          <p:nvPr/>
        </p:nvSpPr>
        <p:spPr>
          <a:xfrm>
            <a:off x="914400" y="914400"/>
            <a:ext cx="5120400" cy="1554600"/>
          </a:xfrm>
          <a:prstGeom prst="rect">
            <a:avLst/>
          </a:prstGeom>
          <a:noFill/>
          <a:ln>
            <a:noFill/>
          </a:ln>
        </p:spPr>
        <p:txBody>
          <a:bodyPr spcFirstLastPara="1" wrap="square" lIns="0" tIns="0" rIns="0" bIns="0" anchor="t" anchorCtr="0">
            <a:noAutofit/>
          </a:bodyPr>
          <a:lstStyle/>
          <a:p>
            <a:pPr marL="0" lvl="0" indent="0" algn="l" rtl="0">
              <a:lnSpc>
                <a:spcPct val="85000"/>
              </a:lnSpc>
              <a:spcBef>
                <a:spcPts val="0"/>
              </a:spcBef>
              <a:spcAft>
                <a:spcPts val="0"/>
              </a:spcAft>
              <a:buNone/>
            </a:pPr>
            <a:r>
              <a:rPr lang="en-US" sz="4800" b="1">
                <a:latin typeface="Lexend"/>
                <a:ea typeface="Lexend"/>
                <a:cs typeface="Lexend"/>
                <a:sym typeface="Lexend"/>
              </a:rPr>
              <a:t>Forward-</a:t>
            </a:r>
            <a:br>
              <a:rPr lang="en-US" sz="4800" b="1">
                <a:latin typeface="Lexend"/>
                <a:ea typeface="Lexend"/>
                <a:cs typeface="Lexend"/>
                <a:sym typeface="Lexend"/>
              </a:rPr>
            </a:br>
            <a:r>
              <a:rPr lang="en-US" sz="4800" b="1">
                <a:latin typeface="Lexend"/>
                <a:ea typeface="Lexend"/>
                <a:cs typeface="Lexend"/>
                <a:sym typeface="Lexend"/>
              </a:rPr>
              <a:t>looking statements</a:t>
            </a:r>
            <a:endParaRPr sz="4800" b="1">
              <a:latin typeface="Lexend"/>
              <a:ea typeface="Lexend"/>
              <a:cs typeface="Lexend"/>
              <a:sym typeface="Lexend"/>
            </a:endParaRPr>
          </a:p>
        </p:txBody>
      </p:sp>
      <p:sp>
        <p:nvSpPr>
          <p:cNvPr id="76" name="Google Shape;76;p12"/>
          <p:cNvSpPr txBox="1"/>
          <p:nvPr/>
        </p:nvSpPr>
        <p:spPr>
          <a:xfrm>
            <a:off x="16396200" y="0"/>
            <a:ext cx="1739400" cy="338700"/>
          </a:xfrm>
          <a:prstGeom prst="rect">
            <a:avLst/>
          </a:prstGeom>
          <a:noFill/>
          <a:ln>
            <a:noFill/>
          </a:ln>
        </p:spPr>
        <p:txBody>
          <a:bodyPr spcFirstLastPara="1" wrap="square" lIns="91425" tIns="91425" rIns="91425" bIns="91425" anchor="ctr" anchorCtr="0">
            <a:spAutoFit/>
          </a:bodyPr>
          <a:lstStyle/>
          <a:p>
            <a:pPr marL="0" lvl="0" indent="0" algn="r" rtl="0">
              <a:spcBef>
                <a:spcPts val="0"/>
              </a:spcBef>
              <a:spcAft>
                <a:spcPts val="0"/>
              </a:spcAft>
              <a:buNone/>
            </a:pPr>
            <a:r>
              <a:rPr lang="en-US" sz="1000">
                <a:latin typeface="Lexend"/>
                <a:ea typeface="Lexend"/>
                <a:cs typeface="Lexend"/>
                <a:sym typeface="Lexend"/>
              </a:rPr>
              <a:t>© 2024 SPLUNK INC.</a:t>
            </a:r>
            <a:endParaRPr sz="1000">
              <a:latin typeface="Lexend"/>
              <a:ea typeface="Lexend"/>
              <a:cs typeface="Lexend"/>
              <a:sym typeface="Lexend"/>
            </a:endParaRPr>
          </a:p>
        </p:txBody>
      </p:sp>
      <p:sp>
        <p:nvSpPr>
          <p:cNvPr id="77" name="Google Shape;77;p12"/>
          <p:cNvSpPr txBox="1"/>
          <p:nvPr/>
        </p:nvSpPr>
        <p:spPr>
          <a:xfrm>
            <a:off x="6583725" y="914400"/>
            <a:ext cx="10789800" cy="66318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US" sz="1300">
                <a:solidFill>
                  <a:srgbClr val="4B4D52"/>
                </a:solidFill>
                <a:latin typeface="Lexend"/>
                <a:ea typeface="Lexend"/>
                <a:cs typeface="Lexend"/>
                <a:sym typeface="Lexend"/>
              </a:rPr>
              <a:t>This presentation may contain forward-looking statements that are subject to the safe harbors created under the Securities Act of 1933, as amended, and the Securities Exchange Act of 1934, as amended. All statements other than statements of historical facts are statements that could be deemed forward-looking statements. These statements are based on current expectations, estimates, forecasts, and projections about the industries in which we operate and the beliefs and assumptions of our management based on the information currently available to us. Words such as “expects,” “anticipates,” “targets,” “goals,” “projects,” “intends,” “plans,” “believes,” “momentum,” “seeks,” “estimates,” “continues,” “endeavors,” “strives,” “may,” variations of such words, and similar expressions are intended to identify such forward-looking statements. In addition, any statements that refer to (1) our goals, commitments, and programs; (2) our business plans, initiatives, and objectives; and (3) our assumptions and expectations, including our expectations regarding our financial performance, products, technology, strategy, customers, markets, acquisitions and investments are forward-looking statements. These forward-looking statements are not guarantees of future performance and involve significant risks, uncertainties and other factors that may cause our actual results, performance or achievements to be materially different from results, performance or achievements expressed or implied by the forward-looking statements contained in this presentation. Readers are cautioned that these forward-looking statements are only predictions and are subject to risks, uncertainties, and assumptions that are difficult to predict, including those identified in the “Risk Factors” section of Cisco’s most recent report on Form 10-Q filed on February 20, 2024 and its most recent report on Form 10-K filed on September 7, 2023, as well as the “Risk Factors” section of Splunk’s most recent report on Form 10-Q filed with the SEC on November 28, 2023. The forward-looking statements made in this presentation are made as of the time and date of this presentation. If reviewed after the initial presentation, even if made available by Cisco or Splunk, on Cisco or Splunk’s website or otherwise, it may not contain current or accurate information. Cisco and Splunk undertake no obligation to revise or update any forward-looking statements for any reason, except as required by law.</a:t>
            </a:r>
            <a:endParaRPr sz="1300">
              <a:solidFill>
                <a:srgbClr val="4B4D52"/>
              </a:solidFill>
              <a:latin typeface="Lexend"/>
              <a:ea typeface="Lexend"/>
              <a:cs typeface="Lexend"/>
              <a:sym typeface="Lexend"/>
            </a:endParaRPr>
          </a:p>
          <a:p>
            <a:pPr marL="0" lvl="0" indent="0" algn="l" rtl="0">
              <a:lnSpc>
                <a:spcPct val="115000"/>
              </a:lnSpc>
              <a:spcBef>
                <a:spcPts val="1200"/>
              </a:spcBef>
              <a:spcAft>
                <a:spcPts val="1200"/>
              </a:spcAft>
              <a:buNone/>
            </a:pPr>
            <a:r>
              <a:rPr lang="en-US" sz="1300">
                <a:solidFill>
                  <a:srgbClr val="4B4D52"/>
                </a:solidFill>
                <a:latin typeface="Lexend"/>
                <a:ea typeface="Lexend"/>
                <a:cs typeface="Lexend"/>
                <a:sym typeface="Lexend"/>
              </a:rPr>
              <a:t>In addition, any information about new products, features, functionality or our roadmap outlines our general product direction and is subject to change at any time without notice. It is for informational purposes only and shall not be incorporated into any contract or other commitment or be relied upon in making a purchasing decision. We undertake no commitment, promise or obligation either to develop the features or functionalities described, in beta or in preview (used interchangeably), or to include any such feature or functionality in a future release. The development, release, and timing of any features or functionality described for our products remains at our sole discretion.</a:t>
            </a:r>
            <a:endParaRPr sz="1300">
              <a:solidFill>
                <a:srgbClr val="4B4D52"/>
              </a:solidFill>
              <a:latin typeface="Lexend"/>
              <a:ea typeface="Lexend"/>
              <a:cs typeface="Lexend"/>
              <a:sym typeface="Lexend"/>
            </a:endParaRPr>
          </a:p>
        </p:txBody>
      </p:sp>
      <p:sp>
        <p:nvSpPr>
          <p:cNvPr id="78" name="Google Shape;78;p12"/>
          <p:cNvSpPr/>
          <p:nvPr/>
        </p:nvSpPr>
        <p:spPr>
          <a:xfrm>
            <a:off x="6583725" y="7688800"/>
            <a:ext cx="10789800" cy="91500"/>
          </a:xfrm>
          <a:prstGeom prst="rect">
            <a:avLst/>
          </a:prstGeom>
          <a:gradFill>
            <a:gsLst>
              <a:gs pos="0">
                <a:srgbClr val="FFAB0F"/>
              </a:gs>
              <a:gs pos="17000">
                <a:srgbClr val="FFAB0F"/>
              </a:gs>
              <a:gs pos="45000">
                <a:srgbClr val="FF712B"/>
              </a:gs>
              <a:gs pos="85000">
                <a:srgbClr val="FF0F7B"/>
              </a:gs>
              <a:gs pos="100000">
                <a:srgbClr val="FF0F7B"/>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79" name="Google Shape;79;p12"/>
          <p:cNvSpPr txBox="1"/>
          <p:nvPr/>
        </p:nvSpPr>
        <p:spPr>
          <a:xfrm>
            <a:off x="6583725" y="8003925"/>
            <a:ext cx="10789800" cy="7902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US" sz="1300">
                <a:solidFill>
                  <a:srgbClr val="4B4D52"/>
                </a:solidFill>
                <a:latin typeface="Lexend"/>
                <a:ea typeface="Lexend"/>
                <a:cs typeface="Lexend"/>
                <a:sym typeface="Lexend"/>
              </a:rPr>
              <a:t>Splunk, Splunk&gt; and Turn Data Into Doing are trademarks and registered trademarks of Splunk Inc. in the United States and other countries. All other brand names, product names or trademarks belong to their respective owners. </a:t>
            </a:r>
            <a:endParaRPr sz="1300">
              <a:solidFill>
                <a:srgbClr val="4B4D52"/>
              </a:solidFill>
              <a:latin typeface="Lexend"/>
              <a:ea typeface="Lexend"/>
              <a:cs typeface="Lexend"/>
              <a:sym typeface="Lexend"/>
            </a:endParaRPr>
          </a:p>
          <a:p>
            <a:pPr marL="0" lvl="0" indent="0" algn="l" rtl="0">
              <a:lnSpc>
                <a:spcPct val="115000"/>
              </a:lnSpc>
              <a:spcBef>
                <a:spcPts val="1200"/>
              </a:spcBef>
              <a:spcAft>
                <a:spcPts val="0"/>
              </a:spcAft>
              <a:buNone/>
            </a:pPr>
            <a:r>
              <a:rPr lang="en-US" sz="1300">
                <a:solidFill>
                  <a:srgbClr val="4B4D52"/>
                </a:solidFill>
                <a:latin typeface="Lexend"/>
                <a:ea typeface="Lexend"/>
                <a:cs typeface="Lexend"/>
                <a:sym typeface="Lexend"/>
              </a:rPr>
              <a:t>© 2024 Splunk Inc. All rights reserved.</a:t>
            </a:r>
            <a:endParaRPr sz="1300">
              <a:solidFill>
                <a:srgbClr val="4B4D52"/>
              </a:solidFill>
              <a:latin typeface="Lexend"/>
              <a:ea typeface="Lexend"/>
              <a:cs typeface="Lexend"/>
              <a:sym typeface="Lexend"/>
            </a:endParaRPr>
          </a:p>
          <a:p>
            <a:pPr marL="0" lvl="0" indent="0" algn="l" rtl="0">
              <a:lnSpc>
                <a:spcPct val="115000"/>
              </a:lnSpc>
              <a:spcBef>
                <a:spcPts val="1200"/>
              </a:spcBef>
              <a:spcAft>
                <a:spcPts val="0"/>
              </a:spcAft>
              <a:buNone/>
            </a:pPr>
            <a:endParaRPr sz="1300">
              <a:solidFill>
                <a:srgbClr val="4B4D52"/>
              </a:solidFill>
              <a:latin typeface="Lexend"/>
              <a:ea typeface="Lexend"/>
              <a:cs typeface="Lexend"/>
              <a:sym typeface="Lexend"/>
            </a:endParaRPr>
          </a:p>
          <a:p>
            <a:pPr marL="0" lvl="0" indent="0" algn="l" rtl="0">
              <a:lnSpc>
                <a:spcPct val="115000"/>
              </a:lnSpc>
              <a:spcBef>
                <a:spcPts val="1200"/>
              </a:spcBef>
              <a:spcAft>
                <a:spcPts val="1200"/>
              </a:spcAft>
              <a:buNone/>
            </a:pPr>
            <a:endParaRPr sz="1300">
              <a:solidFill>
                <a:srgbClr val="4B4D52"/>
              </a:solidFill>
              <a:latin typeface="Lexend"/>
              <a:ea typeface="Lexend"/>
              <a:cs typeface="Lexend"/>
              <a:sym typeface="Lexend"/>
            </a:endParaRPr>
          </a:p>
        </p:txBody>
      </p:sp>
      <p:pic>
        <p:nvPicPr>
          <p:cNvPr id="80" name="Google Shape;80;p12"/>
          <p:cNvPicPr preferRelativeResize="0"/>
          <p:nvPr/>
        </p:nvPicPr>
        <p:blipFill>
          <a:blip r:embed="rId3">
            <a:alphaModFix/>
          </a:blip>
          <a:stretch>
            <a:fillRect/>
          </a:stretch>
        </p:blipFill>
        <p:spPr>
          <a:xfrm>
            <a:off x="15544800" y="9144000"/>
            <a:ext cx="1828803" cy="72594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peaker Intro 1">
  <p:cSld name="Speaker Intro 1">
    <p:spTree>
      <p:nvGrpSpPr>
        <p:cNvPr id="1" name="Shape 81"/>
        <p:cNvGrpSpPr/>
        <p:nvPr/>
      </p:nvGrpSpPr>
      <p:grpSpPr>
        <a:xfrm>
          <a:off x="0" y="0"/>
          <a:ext cx="0" cy="0"/>
          <a:chOff x="0" y="0"/>
          <a:chExt cx="0" cy="0"/>
        </a:xfrm>
      </p:grpSpPr>
      <p:sp>
        <p:nvSpPr>
          <p:cNvPr id="82" name="Google Shape;82;p13"/>
          <p:cNvSpPr/>
          <p:nvPr/>
        </p:nvSpPr>
        <p:spPr>
          <a:xfrm flipH="1">
            <a:off x="50" y="0"/>
            <a:ext cx="4892700" cy="10287000"/>
          </a:xfrm>
          <a:prstGeom prst="rect">
            <a:avLst/>
          </a:prstGeom>
          <a:gradFill>
            <a:gsLst>
              <a:gs pos="0">
                <a:schemeClr val="dk1"/>
              </a:gs>
              <a:gs pos="36000">
                <a:schemeClr val="dk1"/>
              </a:gs>
              <a:gs pos="85000">
                <a:srgbClr val="20003F"/>
              </a:gs>
              <a:gs pos="100000">
                <a:srgbClr val="20003F"/>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83" name="Google Shape;83;p13"/>
          <p:cNvSpPr/>
          <p:nvPr/>
        </p:nvSpPr>
        <p:spPr>
          <a:xfrm>
            <a:off x="1513450" y="1806000"/>
            <a:ext cx="6675000" cy="6675000"/>
          </a:xfrm>
          <a:prstGeom prst="ellipse">
            <a:avLst/>
          </a:prstGeom>
          <a:gradFill>
            <a:gsLst>
              <a:gs pos="0">
                <a:schemeClr val="accent3"/>
              </a:gs>
              <a:gs pos="17000">
                <a:schemeClr val="accent3"/>
              </a:gs>
              <a:gs pos="45000">
                <a:schemeClr val="accent2"/>
              </a:gs>
              <a:gs pos="85000">
                <a:schemeClr val="accent1"/>
              </a:gs>
              <a:gs pos="100000">
                <a:schemeClr val="accent1"/>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exend"/>
              <a:ea typeface="Lexend"/>
              <a:cs typeface="Lexend"/>
              <a:sym typeface="Lexend"/>
            </a:endParaRPr>
          </a:p>
        </p:txBody>
      </p:sp>
      <p:sp>
        <p:nvSpPr>
          <p:cNvPr id="84" name="Google Shape;84;p13"/>
          <p:cNvSpPr/>
          <p:nvPr/>
        </p:nvSpPr>
        <p:spPr>
          <a:xfrm>
            <a:off x="1284850" y="1577400"/>
            <a:ext cx="7132200" cy="7132200"/>
          </a:xfrm>
          <a:prstGeom prst="arc">
            <a:avLst>
              <a:gd name="adj1" fmla="val 4377239"/>
              <a:gd name="adj2" fmla="val 7925216"/>
            </a:avLst>
          </a:prstGeom>
          <a:noFill/>
          <a:ln w="381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85" name="Google Shape;85;p13"/>
          <p:cNvSpPr/>
          <p:nvPr/>
        </p:nvSpPr>
        <p:spPr>
          <a:xfrm>
            <a:off x="1284850" y="1577400"/>
            <a:ext cx="7132200" cy="7132200"/>
          </a:xfrm>
          <a:prstGeom prst="arc">
            <a:avLst>
              <a:gd name="adj1" fmla="val 11970639"/>
              <a:gd name="adj2" fmla="val 18799893"/>
            </a:avLst>
          </a:prstGeom>
          <a:noFill/>
          <a:ln w="381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exend"/>
              <a:ea typeface="Lexend"/>
              <a:cs typeface="Lexend"/>
              <a:sym typeface="Lexend"/>
            </a:endParaRPr>
          </a:p>
        </p:txBody>
      </p:sp>
      <p:sp>
        <p:nvSpPr>
          <p:cNvPr id="86" name="Google Shape;86;p13"/>
          <p:cNvSpPr>
            <a:spLocks noGrp="1"/>
          </p:cNvSpPr>
          <p:nvPr>
            <p:ph type="pic" idx="2"/>
          </p:nvPr>
        </p:nvSpPr>
        <p:spPr>
          <a:xfrm>
            <a:off x="1833400" y="2125950"/>
            <a:ext cx="6035100" cy="6035100"/>
          </a:xfrm>
          <a:prstGeom prst="ellipse">
            <a:avLst/>
          </a:prstGeom>
          <a:noFill/>
          <a:ln>
            <a:noFill/>
          </a:ln>
        </p:spPr>
      </p:sp>
      <p:sp>
        <p:nvSpPr>
          <p:cNvPr id="87" name="Google Shape;87;p13"/>
          <p:cNvSpPr txBox="1">
            <a:spLocks noGrp="1"/>
          </p:cNvSpPr>
          <p:nvPr>
            <p:ph type="ctrTitle"/>
          </p:nvPr>
        </p:nvSpPr>
        <p:spPr>
          <a:xfrm>
            <a:off x="9418325" y="1737350"/>
            <a:ext cx="7955400" cy="3453000"/>
          </a:xfrm>
          <a:prstGeom prst="rect">
            <a:avLst/>
          </a:prstGeom>
          <a:noFill/>
          <a:ln>
            <a:noFill/>
          </a:ln>
        </p:spPr>
        <p:txBody>
          <a:bodyPr spcFirstLastPara="1" wrap="square" lIns="0" tIns="0" rIns="0" bIns="0" anchor="b" anchorCtr="0">
            <a:spAutoFit/>
          </a:bodyPr>
          <a:lstStyle>
            <a:lvl1pPr lvl="0" algn="l" rtl="0">
              <a:lnSpc>
                <a:spcPct val="85000"/>
              </a:lnSpc>
              <a:spcBef>
                <a:spcPts val="0"/>
              </a:spcBef>
              <a:spcAft>
                <a:spcPts val="0"/>
              </a:spcAft>
              <a:buClr>
                <a:schemeClr val="dk1"/>
              </a:buClr>
              <a:buSzPts val="4800"/>
              <a:buNone/>
              <a:defRPr i="0"/>
            </a:lvl1pPr>
            <a:lvl2pPr lvl="1" algn="l" rtl="0">
              <a:lnSpc>
                <a:spcPct val="100000"/>
              </a:lnSpc>
              <a:spcBef>
                <a:spcPts val="0"/>
              </a:spcBef>
              <a:spcAft>
                <a:spcPts val="0"/>
              </a:spcAft>
              <a:buClr>
                <a:schemeClr val="dk1"/>
              </a:buClr>
              <a:buSzPts val="2100"/>
              <a:buNone/>
              <a:defRPr>
                <a:solidFill>
                  <a:schemeClr val="dk1"/>
                </a:solidFill>
              </a:defRPr>
            </a:lvl2pPr>
            <a:lvl3pPr lvl="2" algn="l" rtl="0">
              <a:lnSpc>
                <a:spcPct val="100000"/>
              </a:lnSpc>
              <a:spcBef>
                <a:spcPts val="0"/>
              </a:spcBef>
              <a:spcAft>
                <a:spcPts val="0"/>
              </a:spcAft>
              <a:buClr>
                <a:schemeClr val="dk1"/>
              </a:buClr>
              <a:buSzPts val="2100"/>
              <a:buNone/>
              <a:defRPr>
                <a:solidFill>
                  <a:schemeClr val="dk1"/>
                </a:solidFill>
              </a:defRPr>
            </a:lvl3pPr>
            <a:lvl4pPr lvl="3" algn="l" rtl="0">
              <a:lnSpc>
                <a:spcPct val="100000"/>
              </a:lnSpc>
              <a:spcBef>
                <a:spcPts val="0"/>
              </a:spcBef>
              <a:spcAft>
                <a:spcPts val="0"/>
              </a:spcAft>
              <a:buClr>
                <a:schemeClr val="dk1"/>
              </a:buClr>
              <a:buSzPts val="2100"/>
              <a:buNone/>
              <a:defRPr>
                <a:solidFill>
                  <a:schemeClr val="dk1"/>
                </a:solidFill>
              </a:defRPr>
            </a:lvl4pPr>
            <a:lvl5pPr lvl="4" algn="l" rtl="0">
              <a:lnSpc>
                <a:spcPct val="100000"/>
              </a:lnSpc>
              <a:spcBef>
                <a:spcPts val="0"/>
              </a:spcBef>
              <a:spcAft>
                <a:spcPts val="0"/>
              </a:spcAft>
              <a:buClr>
                <a:schemeClr val="dk1"/>
              </a:buClr>
              <a:buSzPts val="2100"/>
              <a:buNone/>
              <a:defRPr>
                <a:solidFill>
                  <a:schemeClr val="dk1"/>
                </a:solidFill>
              </a:defRPr>
            </a:lvl5pPr>
            <a:lvl6pPr lvl="5" algn="l" rtl="0">
              <a:lnSpc>
                <a:spcPct val="100000"/>
              </a:lnSpc>
              <a:spcBef>
                <a:spcPts val="0"/>
              </a:spcBef>
              <a:spcAft>
                <a:spcPts val="0"/>
              </a:spcAft>
              <a:buClr>
                <a:schemeClr val="dk1"/>
              </a:buClr>
              <a:buSzPts val="2100"/>
              <a:buNone/>
              <a:defRPr>
                <a:solidFill>
                  <a:schemeClr val="dk1"/>
                </a:solidFill>
              </a:defRPr>
            </a:lvl6pPr>
            <a:lvl7pPr lvl="6" algn="l" rtl="0">
              <a:lnSpc>
                <a:spcPct val="100000"/>
              </a:lnSpc>
              <a:spcBef>
                <a:spcPts val="0"/>
              </a:spcBef>
              <a:spcAft>
                <a:spcPts val="0"/>
              </a:spcAft>
              <a:buClr>
                <a:schemeClr val="dk1"/>
              </a:buClr>
              <a:buSzPts val="2100"/>
              <a:buNone/>
              <a:defRPr>
                <a:solidFill>
                  <a:schemeClr val="dk1"/>
                </a:solidFill>
              </a:defRPr>
            </a:lvl7pPr>
            <a:lvl8pPr lvl="7" algn="l" rtl="0">
              <a:lnSpc>
                <a:spcPct val="100000"/>
              </a:lnSpc>
              <a:spcBef>
                <a:spcPts val="0"/>
              </a:spcBef>
              <a:spcAft>
                <a:spcPts val="0"/>
              </a:spcAft>
              <a:buClr>
                <a:schemeClr val="dk1"/>
              </a:buClr>
              <a:buSzPts val="2100"/>
              <a:buNone/>
              <a:defRPr>
                <a:solidFill>
                  <a:schemeClr val="dk1"/>
                </a:solidFill>
              </a:defRPr>
            </a:lvl8pPr>
            <a:lvl9pPr lvl="8" algn="l" rtl="0">
              <a:lnSpc>
                <a:spcPct val="100000"/>
              </a:lnSpc>
              <a:spcBef>
                <a:spcPts val="0"/>
              </a:spcBef>
              <a:spcAft>
                <a:spcPts val="0"/>
              </a:spcAft>
              <a:buClr>
                <a:schemeClr val="dk1"/>
              </a:buClr>
              <a:buSzPts val="2100"/>
              <a:buNone/>
              <a:defRPr>
                <a:solidFill>
                  <a:schemeClr val="dk1"/>
                </a:solidFill>
              </a:defRPr>
            </a:lvl9pPr>
          </a:lstStyle>
          <a:p>
            <a:endParaRPr/>
          </a:p>
        </p:txBody>
      </p:sp>
      <p:sp>
        <p:nvSpPr>
          <p:cNvPr id="88" name="Google Shape;88;p13"/>
          <p:cNvSpPr txBox="1">
            <a:spLocks noGrp="1"/>
          </p:cNvSpPr>
          <p:nvPr>
            <p:ph type="subTitle" idx="1"/>
          </p:nvPr>
        </p:nvSpPr>
        <p:spPr>
          <a:xfrm>
            <a:off x="9418350" y="5338175"/>
            <a:ext cx="7955400" cy="2163600"/>
          </a:xfrm>
          <a:prstGeom prst="rect">
            <a:avLst/>
          </a:prstGeom>
        </p:spPr>
        <p:txBody>
          <a:bodyPr spcFirstLastPara="1" wrap="square" lIns="0" tIns="0" rIns="0" bIns="0" anchor="t" anchorCtr="0">
            <a:sp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a:endParaRPr/>
          </a:p>
        </p:txBody>
      </p:sp>
      <p:sp>
        <p:nvSpPr>
          <p:cNvPr id="89" name="Google Shape;89;p13"/>
          <p:cNvSpPr txBox="1"/>
          <p:nvPr/>
        </p:nvSpPr>
        <p:spPr>
          <a:xfrm>
            <a:off x="152400" y="9948300"/>
            <a:ext cx="1739400" cy="3387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US" sz="1000">
                <a:solidFill>
                  <a:schemeClr val="lt1"/>
                </a:solidFill>
                <a:latin typeface="Lexend"/>
                <a:ea typeface="Lexend"/>
                <a:cs typeface="Lexend"/>
                <a:sym typeface="Lexend"/>
              </a:rPr>
              <a:t>© 2024 SPLUNK INC.</a:t>
            </a:r>
            <a:endParaRPr sz="1000">
              <a:solidFill>
                <a:schemeClr val="lt1"/>
              </a:solidFill>
              <a:latin typeface="Lexend"/>
              <a:ea typeface="Lexend"/>
              <a:cs typeface="Lexend"/>
              <a:sym typeface="Lexend"/>
            </a:endParaRPr>
          </a:p>
        </p:txBody>
      </p:sp>
      <p:pic>
        <p:nvPicPr>
          <p:cNvPr id="90" name="Google Shape;90;p13"/>
          <p:cNvPicPr preferRelativeResize="0"/>
          <p:nvPr/>
        </p:nvPicPr>
        <p:blipFill rotWithShape="1">
          <a:blip r:embed="rId2">
            <a:alphaModFix/>
          </a:blip>
          <a:srcRect r="10"/>
          <a:stretch/>
        </p:blipFill>
        <p:spPr>
          <a:xfrm>
            <a:off x="15374875" y="8922425"/>
            <a:ext cx="2168648" cy="11691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2.2 Section Header">
  <p:cSld name="Section Header_2">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5"/>
          <p:cNvSpPr txBox="1">
            <a:spLocks noGrp="1"/>
          </p:cNvSpPr>
          <p:nvPr>
            <p:ph type="ctrTitle"/>
          </p:nvPr>
        </p:nvSpPr>
        <p:spPr>
          <a:xfrm>
            <a:off x="1371600" y="1943100"/>
            <a:ext cx="15544800" cy="6400800"/>
          </a:xfrm>
          <a:prstGeom prst="rect">
            <a:avLst/>
          </a:prstGeom>
          <a:noFill/>
          <a:ln>
            <a:noFill/>
          </a:ln>
        </p:spPr>
        <p:txBody>
          <a:bodyPr spcFirstLastPara="1" wrap="square" lIns="0" tIns="0" rIns="0" bIns="0" anchor="ctr" anchorCtr="0">
            <a:noAutofit/>
          </a:bodyPr>
          <a:lstStyle>
            <a:lvl1pPr lvl="0" algn="ctr" rtl="0">
              <a:lnSpc>
                <a:spcPct val="85000"/>
              </a:lnSpc>
              <a:spcBef>
                <a:spcPts val="0"/>
              </a:spcBef>
              <a:spcAft>
                <a:spcPts val="0"/>
              </a:spcAft>
              <a:buClr>
                <a:schemeClr val="lt1"/>
              </a:buClr>
              <a:buSzPts val="14000"/>
              <a:buNone/>
              <a:defRPr sz="14000" i="0">
                <a:solidFill>
                  <a:schemeClr val="lt1"/>
                </a:solidFill>
              </a:defRPr>
            </a:lvl1pPr>
            <a:lvl2pPr lvl="1" algn="ctr" rtl="0">
              <a:lnSpc>
                <a:spcPct val="100000"/>
              </a:lnSpc>
              <a:spcBef>
                <a:spcPts val="0"/>
              </a:spcBef>
              <a:spcAft>
                <a:spcPts val="0"/>
              </a:spcAft>
              <a:buClr>
                <a:schemeClr val="lt1"/>
              </a:buClr>
              <a:buSzPts val="14000"/>
              <a:buNone/>
              <a:defRPr sz="14000">
                <a:solidFill>
                  <a:schemeClr val="lt1"/>
                </a:solidFill>
              </a:defRPr>
            </a:lvl2pPr>
            <a:lvl3pPr lvl="2" algn="ctr" rtl="0">
              <a:lnSpc>
                <a:spcPct val="100000"/>
              </a:lnSpc>
              <a:spcBef>
                <a:spcPts val="0"/>
              </a:spcBef>
              <a:spcAft>
                <a:spcPts val="0"/>
              </a:spcAft>
              <a:buClr>
                <a:schemeClr val="lt1"/>
              </a:buClr>
              <a:buSzPts val="14000"/>
              <a:buNone/>
              <a:defRPr sz="14000">
                <a:solidFill>
                  <a:schemeClr val="lt1"/>
                </a:solidFill>
              </a:defRPr>
            </a:lvl3pPr>
            <a:lvl4pPr lvl="3" algn="ctr" rtl="0">
              <a:lnSpc>
                <a:spcPct val="100000"/>
              </a:lnSpc>
              <a:spcBef>
                <a:spcPts val="0"/>
              </a:spcBef>
              <a:spcAft>
                <a:spcPts val="0"/>
              </a:spcAft>
              <a:buClr>
                <a:schemeClr val="lt1"/>
              </a:buClr>
              <a:buSzPts val="14000"/>
              <a:buNone/>
              <a:defRPr sz="14000">
                <a:solidFill>
                  <a:schemeClr val="lt1"/>
                </a:solidFill>
              </a:defRPr>
            </a:lvl4pPr>
            <a:lvl5pPr lvl="4" algn="ctr" rtl="0">
              <a:lnSpc>
                <a:spcPct val="100000"/>
              </a:lnSpc>
              <a:spcBef>
                <a:spcPts val="0"/>
              </a:spcBef>
              <a:spcAft>
                <a:spcPts val="0"/>
              </a:spcAft>
              <a:buClr>
                <a:schemeClr val="lt1"/>
              </a:buClr>
              <a:buSzPts val="14000"/>
              <a:buNone/>
              <a:defRPr sz="14000">
                <a:solidFill>
                  <a:schemeClr val="lt1"/>
                </a:solidFill>
              </a:defRPr>
            </a:lvl5pPr>
            <a:lvl6pPr lvl="5" algn="ctr" rtl="0">
              <a:lnSpc>
                <a:spcPct val="100000"/>
              </a:lnSpc>
              <a:spcBef>
                <a:spcPts val="0"/>
              </a:spcBef>
              <a:spcAft>
                <a:spcPts val="0"/>
              </a:spcAft>
              <a:buClr>
                <a:schemeClr val="lt1"/>
              </a:buClr>
              <a:buSzPts val="14000"/>
              <a:buNone/>
              <a:defRPr sz="14000">
                <a:solidFill>
                  <a:schemeClr val="lt1"/>
                </a:solidFill>
              </a:defRPr>
            </a:lvl6pPr>
            <a:lvl7pPr lvl="6" algn="ctr" rtl="0">
              <a:lnSpc>
                <a:spcPct val="100000"/>
              </a:lnSpc>
              <a:spcBef>
                <a:spcPts val="0"/>
              </a:spcBef>
              <a:spcAft>
                <a:spcPts val="0"/>
              </a:spcAft>
              <a:buClr>
                <a:schemeClr val="lt1"/>
              </a:buClr>
              <a:buSzPts val="14000"/>
              <a:buNone/>
              <a:defRPr sz="14000">
                <a:solidFill>
                  <a:schemeClr val="lt1"/>
                </a:solidFill>
              </a:defRPr>
            </a:lvl7pPr>
            <a:lvl8pPr lvl="7" algn="ctr" rtl="0">
              <a:lnSpc>
                <a:spcPct val="100000"/>
              </a:lnSpc>
              <a:spcBef>
                <a:spcPts val="0"/>
              </a:spcBef>
              <a:spcAft>
                <a:spcPts val="0"/>
              </a:spcAft>
              <a:buClr>
                <a:schemeClr val="lt1"/>
              </a:buClr>
              <a:buSzPts val="14000"/>
              <a:buNone/>
              <a:defRPr sz="14000">
                <a:solidFill>
                  <a:schemeClr val="lt1"/>
                </a:solidFill>
              </a:defRPr>
            </a:lvl8pPr>
            <a:lvl9pPr lvl="8" algn="ctr" rtl="0">
              <a:lnSpc>
                <a:spcPct val="100000"/>
              </a:lnSpc>
              <a:spcBef>
                <a:spcPts val="0"/>
              </a:spcBef>
              <a:spcAft>
                <a:spcPts val="0"/>
              </a:spcAft>
              <a:buClr>
                <a:schemeClr val="lt1"/>
              </a:buClr>
              <a:buSzPts val="14000"/>
              <a:buNone/>
              <a:defRPr sz="14000">
                <a:solidFill>
                  <a:schemeClr val="lt1"/>
                </a:solidFill>
              </a:defRPr>
            </a:lvl9pPr>
          </a:lstStyle>
          <a:p>
            <a:endParaRPr/>
          </a:p>
        </p:txBody>
      </p:sp>
      <p:sp>
        <p:nvSpPr>
          <p:cNvPr id="96" name="Google Shape;96;p15"/>
          <p:cNvSpPr txBox="1"/>
          <p:nvPr/>
        </p:nvSpPr>
        <p:spPr>
          <a:xfrm>
            <a:off x="152400" y="9821300"/>
            <a:ext cx="1739400" cy="3387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US" sz="1000">
                <a:solidFill>
                  <a:schemeClr val="lt1"/>
                </a:solidFill>
                <a:latin typeface="Lexend"/>
                <a:ea typeface="Lexend"/>
                <a:cs typeface="Lexend"/>
                <a:sym typeface="Lexend"/>
              </a:rPr>
              <a:t>© 2024 SPLUNK INC.</a:t>
            </a:r>
            <a:endParaRPr sz="1000">
              <a:solidFill>
                <a:schemeClr val="lt1"/>
              </a:solidFill>
              <a:latin typeface="Lexend"/>
              <a:ea typeface="Lexend"/>
              <a:cs typeface="Lexend"/>
              <a:sym typeface="Lexen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56">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p:nvPr/>
        </p:nvSpPr>
        <p:spPr>
          <a:xfrm>
            <a:off x="0" y="-455233"/>
            <a:ext cx="6065700" cy="230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i="0" u="none" strike="noStrike" cap="none">
                <a:solidFill>
                  <a:schemeClr val="dk2"/>
                </a:solidFill>
                <a:latin typeface="Lexend"/>
                <a:ea typeface="Lexend"/>
                <a:cs typeface="Lexend"/>
                <a:sym typeface="Lexend"/>
              </a:rPr>
              <a:t>Splunk Corporate Template  |  TMPLT-FY25-10</a:t>
            </a:r>
            <a:r>
              <a:rPr lang="en-US" sz="1500">
                <a:solidFill>
                  <a:schemeClr val="dk2"/>
                </a:solidFill>
                <a:latin typeface="Lexend"/>
                <a:ea typeface="Lexend"/>
                <a:cs typeface="Lexend"/>
                <a:sym typeface="Lexend"/>
              </a:rPr>
              <a:t>2</a:t>
            </a:r>
            <a:endParaRPr sz="2100" i="0" u="none" strike="noStrike" cap="none">
              <a:solidFill>
                <a:schemeClr val="dk2"/>
              </a:solidFill>
              <a:latin typeface="Lexend"/>
              <a:ea typeface="Lexend"/>
              <a:cs typeface="Lexend"/>
              <a:sym typeface="Lexend"/>
            </a:endParaRPr>
          </a:p>
        </p:txBody>
      </p:sp>
      <p:sp>
        <p:nvSpPr>
          <p:cNvPr id="11" name="Google Shape;11;p1"/>
          <p:cNvSpPr txBox="1">
            <a:spLocks noGrp="1"/>
          </p:cNvSpPr>
          <p:nvPr>
            <p:ph type="title"/>
          </p:nvPr>
        </p:nvSpPr>
        <p:spPr>
          <a:xfrm>
            <a:off x="914400" y="914400"/>
            <a:ext cx="16459200" cy="630900"/>
          </a:xfrm>
          <a:prstGeom prst="rect">
            <a:avLst/>
          </a:prstGeom>
          <a:noFill/>
          <a:ln>
            <a:noFill/>
          </a:ln>
        </p:spPr>
        <p:txBody>
          <a:bodyPr spcFirstLastPara="1" wrap="square" lIns="0" tIns="0" rIns="0" bIns="0" anchor="t" anchorCtr="0">
            <a:noAutofit/>
          </a:bodyPr>
          <a:lstStyle>
            <a:lvl1pPr marR="0" lvl="0" algn="l" rtl="0">
              <a:lnSpc>
                <a:spcPct val="85000"/>
              </a:lnSpc>
              <a:spcBef>
                <a:spcPts val="0"/>
              </a:spcBef>
              <a:spcAft>
                <a:spcPts val="0"/>
              </a:spcAft>
              <a:buSzPts val="4800"/>
              <a:buFont typeface="Lexend"/>
              <a:buNone/>
              <a:defRPr sz="4800" b="1" i="0" u="none" strike="noStrike" cap="none">
                <a:solidFill>
                  <a:schemeClr val="dk1"/>
                </a:solidFill>
                <a:latin typeface="Lexend"/>
                <a:ea typeface="Lexend"/>
                <a:cs typeface="Lexend"/>
                <a:sym typeface="Lexend"/>
              </a:defRPr>
            </a:lvl1pPr>
            <a:lvl2pPr marR="0" lvl="1" algn="l" rtl="0">
              <a:lnSpc>
                <a:spcPct val="100000"/>
              </a:lnSpc>
              <a:spcBef>
                <a:spcPts val="0"/>
              </a:spcBef>
              <a:spcAft>
                <a:spcPts val="0"/>
              </a:spcAft>
              <a:buSzPts val="4800"/>
              <a:buFont typeface="Lexend Medium"/>
              <a:buNone/>
              <a:defRPr sz="4800" i="0" u="none" strike="noStrike" cap="none">
                <a:solidFill>
                  <a:srgbClr val="000000"/>
                </a:solidFill>
                <a:latin typeface="Lexend Medium"/>
                <a:ea typeface="Lexend Medium"/>
                <a:cs typeface="Lexend Medium"/>
                <a:sym typeface="Lexend Medium"/>
              </a:defRPr>
            </a:lvl2pPr>
            <a:lvl3pPr marR="0" lvl="2" algn="l" rtl="0">
              <a:lnSpc>
                <a:spcPct val="100000"/>
              </a:lnSpc>
              <a:spcBef>
                <a:spcPts val="0"/>
              </a:spcBef>
              <a:spcAft>
                <a:spcPts val="0"/>
              </a:spcAft>
              <a:buSzPts val="4800"/>
              <a:buFont typeface="Lexend Medium"/>
              <a:buNone/>
              <a:defRPr sz="4800" i="0" u="none" strike="noStrike" cap="none">
                <a:solidFill>
                  <a:srgbClr val="000000"/>
                </a:solidFill>
                <a:latin typeface="Lexend Medium"/>
                <a:ea typeface="Lexend Medium"/>
                <a:cs typeface="Lexend Medium"/>
                <a:sym typeface="Lexend Medium"/>
              </a:defRPr>
            </a:lvl3pPr>
            <a:lvl4pPr marR="0" lvl="3" algn="l" rtl="0">
              <a:lnSpc>
                <a:spcPct val="100000"/>
              </a:lnSpc>
              <a:spcBef>
                <a:spcPts val="0"/>
              </a:spcBef>
              <a:spcAft>
                <a:spcPts val="0"/>
              </a:spcAft>
              <a:buSzPts val="4800"/>
              <a:buFont typeface="Lexend Medium"/>
              <a:buNone/>
              <a:defRPr sz="4800" i="0" u="none" strike="noStrike" cap="none">
                <a:solidFill>
                  <a:srgbClr val="000000"/>
                </a:solidFill>
                <a:latin typeface="Lexend Medium"/>
                <a:ea typeface="Lexend Medium"/>
                <a:cs typeface="Lexend Medium"/>
                <a:sym typeface="Lexend Medium"/>
              </a:defRPr>
            </a:lvl4pPr>
            <a:lvl5pPr marR="0" lvl="4" algn="l" rtl="0">
              <a:lnSpc>
                <a:spcPct val="100000"/>
              </a:lnSpc>
              <a:spcBef>
                <a:spcPts val="0"/>
              </a:spcBef>
              <a:spcAft>
                <a:spcPts val="0"/>
              </a:spcAft>
              <a:buSzPts val="4800"/>
              <a:buFont typeface="Lexend Medium"/>
              <a:buNone/>
              <a:defRPr sz="4800" i="0" u="none" strike="noStrike" cap="none">
                <a:solidFill>
                  <a:srgbClr val="000000"/>
                </a:solidFill>
                <a:latin typeface="Lexend Medium"/>
                <a:ea typeface="Lexend Medium"/>
                <a:cs typeface="Lexend Medium"/>
                <a:sym typeface="Lexend Medium"/>
              </a:defRPr>
            </a:lvl5pPr>
            <a:lvl6pPr marR="0" lvl="5" algn="l" rtl="0">
              <a:lnSpc>
                <a:spcPct val="100000"/>
              </a:lnSpc>
              <a:spcBef>
                <a:spcPts val="0"/>
              </a:spcBef>
              <a:spcAft>
                <a:spcPts val="0"/>
              </a:spcAft>
              <a:buSzPts val="4800"/>
              <a:buFont typeface="Lexend Medium"/>
              <a:buNone/>
              <a:defRPr sz="4800" i="0" u="none" strike="noStrike" cap="none">
                <a:solidFill>
                  <a:srgbClr val="000000"/>
                </a:solidFill>
                <a:latin typeface="Lexend Medium"/>
                <a:ea typeface="Lexend Medium"/>
                <a:cs typeface="Lexend Medium"/>
                <a:sym typeface="Lexend Medium"/>
              </a:defRPr>
            </a:lvl6pPr>
            <a:lvl7pPr marR="0" lvl="6" algn="l" rtl="0">
              <a:lnSpc>
                <a:spcPct val="100000"/>
              </a:lnSpc>
              <a:spcBef>
                <a:spcPts val="0"/>
              </a:spcBef>
              <a:spcAft>
                <a:spcPts val="0"/>
              </a:spcAft>
              <a:buSzPts val="4800"/>
              <a:buFont typeface="Lexend Medium"/>
              <a:buNone/>
              <a:defRPr sz="4800" i="0" u="none" strike="noStrike" cap="none">
                <a:solidFill>
                  <a:srgbClr val="000000"/>
                </a:solidFill>
                <a:latin typeface="Lexend Medium"/>
                <a:ea typeface="Lexend Medium"/>
                <a:cs typeface="Lexend Medium"/>
                <a:sym typeface="Lexend Medium"/>
              </a:defRPr>
            </a:lvl7pPr>
            <a:lvl8pPr marR="0" lvl="7" algn="l" rtl="0">
              <a:lnSpc>
                <a:spcPct val="100000"/>
              </a:lnSpc>
              <a:spcBef>
                <a:spcPts val="0"/>
              </a:spcBef>
              <a:spcAft>
                <a:spcPts val="0"/>
              </a:spcAft>
              <a:buSzPts val="4800"/>
              <a:buFont typeface="Lexend Medium"/>
              <a:buNone/>
              <a:defRPr sz="4800" i="0" u="none" strike="noStrike" cap="none">
                <a:solidFill>
                  <a:srgbClr val="000000"/>
                </a:solidFill>
                <a:latin typeface="Lexend Medium"/>
                <a:ea typeface="Lexend Medium"/>
                <a:cs typeface="Lexend Medium"/>
                <a:sym typeface="Lexend Medium"/>
              </a:defRPr>
            </a:lvl8pPr>
            <a:lvl9pPr marR="0" lvl="8" algn="l" rtl="0">
              <a:lnSpc>
                <a:spcPct val="100000"/>
              </a:lnSpc>
              <a:spcBef>
                <a:spcPts val="0"/>
              </a:spcBef>
              <a:spcAft>
                <a:spcPts val="0"/>
              </a:spcAft>
              <a:buSzPts val="4800"/>
              <a:buFont typeface="Lexend Medium"/>
              <a:buNone/>
              <a:defRPr sz="4800" i="0" u="none" strike="noStrike" cap="none">
                <a:solidFill>
                  <a:srgbClr val="000000"/>
                </a:solidFill>
                <a:latin typeface="Lexend Medium"/>
                <a:ea typeface="Lexend Medium"/>
                <a:cs typeface="Lexend Medium"/>
                <a:sym typeface="Lexend Medium"/>
              </a:defRPr>
            </a:lvl9pPr>
          </a:lstStyle>
          <a:p>
            <a:endParaRPr/>
          </a:p>
        </p:txBody>
      </p:sp>
      <p:sp>
        <p:nvSpPr>
          <p:cNvPr id="12" name="Google Shape;12;p1"/>
          <p:cNvSpPr txBox="1">
            <a:spLocks noGrp="1"/>
          </p:cNvSpPr>
          <p:nvPr>
            <p:ph type="body" idx="1"/>
          </p:nvPr>
        </p:nvSpPr>
        <p:spPr>
          <a:xfrm>
            <a:off x="914400" y="3017520"/>
            <a:ext cx="16459200" cy="6355200"/>
          </a:xfrm>
          <a:prstGeom prst="rect">
            <a:avLst/>
          </a:prstGeom>
          <a:noFill/>
          <a:ln>
            <a:noFill/>
          </a:ln>
        </p:spPr>
        <p:txBody>
          <a:bodyPr spcFirstLastPara="1" wrap="square" lIns="0" tIns="0" rIns="0" bIns="0" anchor="t" anchorCtr="0">
            <a:noAutofit/>
          </a:bodyPr>
          <a:lstStyle>
            <a:lvl1pPr marL="457200" lvl="0" indent="-381000">
              <a:lnSpc>
                <a:spcPct val="115000"/>
              </a:lnSpc>
              <a:spcBef>
                <a:spcPts val="0"/>
              </a:spcBef>
              <a:spcAft>
                <a:spcPts val="0"/>
              </a:spcAft>
              <a:buClr>
                <a:schemeClr val="dk1"/>
              </a:buClr>
              <a:buSzPts val="2400"/>
              <a:buFont typeface="Lexend"/>
              <a:buChar char="●"/>
              <a:defRPr sz="2400">
                <a:solidFill>
                  <a:schemeClr val="dk1"/>
                </a:solidFill>
                <a:latin typeface="Lexend"/>
                <a:ea typeface="Lexend"/>
                <a:cs typeface="Lexend"/>
                <a:sym typeface="Lexend"/>
              </a:defRPr>
            </a:lvl1pPr>
            <a:lvl2pPr marL="914400" lvl="1" indent="-381000">
              <a:lnSpc>
                <a:spcPct val="115000"/>
              </a:lnSpc>
              <a:spcBef>
                <a:spcPts val="1200"/>
              </a:spcBef>
              <a:spcAft>
                <a:spcPts val="0"/>
              </a:spcAft>
              <a:buClr>
                <a:schemeClr val="dk1"/>
              </a:buClr>
              <a:buSzPts val="2400"/>
              <a:buFont typeface="Lexend"/>
              <a:buChar char="‒"/>
              <a:defRPr sz="2400">
                <a:solidFill>
                  <a:schemeClr val="dk1"/>
                </a:solidFill>
                <a:latin typeface="Lexend"/>
                <a:ea typeface="Lexend"/>
                <a:cs typeface="Lexend"/>
                <a:sym typeface="Lexend"/>
              </a:defRPr>
            </a:lvl2pPr>
            <a:lvl3pPr marL="1371600" lvl="2" indent="-381000">
              <a:lnSpc>
                <a:spcPct val="115000"/>
              </a:lnSpc>
              <a:spcBef>
                <a:spcPts val="1200"/>
              </a:spcBef>
              <a:spcAft>
                <a:spcPts val="0"/>
              </a:spcAft>
              <a:buClr>
                <a:schemeClr val="dk1"/>
              </a:buClr>
              <a:buSzPts val="2400"/>
              <a:buFont typeface="Lexend"/>
              <a:buChar char="‒"/>
              <a:defRPr sz="2400">
                <a:solidFill>
                  <a:schemeClr val="dk1"/>
                </a:solidFill>
                <a:latin typeface="Lexend"/>
                <a:ea typeface="Lexend"/>
                <a:cs typeface="Lexend"/>
                <a:sym typeface="Lexend"/>
              </a:defRPr>
            </a:lvl3pPr>
            <a:lvl4pPr marL="1828800" lvl="3" indent="-381000">
              <a:lnSpc>
                <a:spcPct val="115000"/>
              </a:lnSpc>
              <a:spcBef>
                <a:spcPts val="1200"/>
              </a:spcBef>
              <a:spcAft>
                <a:spcPts val="0"/>
              </a:spcAft>
              <a:buClr>
                <a:schemeClr val="dk1"/>
              </a:buClr>
              <a:buSzPts val="2400"/>
              <a:buFont typeface="Lexend"/>
              <a:buChar char="‒"/>
              <a:defRPr sz="2400">
                <a:solidFill>
                  <a:schemeClr val="dk1"/>
                </a:solidFill>
                <a:latin typeface="Lexend"/>
                <a:ea typeface="Lexend"/>
                <a:cs typeface="Lexend"/>
                <a:sym typeface="Lexend"/>
              </a:defRPr>
            </a:lvl4pPr>
            <a:lvl5pPr marL="2286000" lvl="4" indent="-381000">
              <a:lnSpc>
                <a:spcPct val="115000"/>
              </a:lnSpc>
              <a:spcBef>
                <a:spcPts val="1200"/>
              </a:spcBef>
              <a:spcAft>
                <a:spcPts val="0"/>
              </a:spcAft>
              <a:buClr>
                <a:schemeClr val="dk1"/>
              </a:buClr>
              <a:buSzPts val="2400"/>
              <a:buFont typeface="Lexend"/>
              <a:buChar char="‒"/>
              <a:defRPr sz="2400">
                <a:solidFill>
                  <a:schemeClr val="dk1"/>
                </a:solidFill>
                <a:latin typeface="Lexend"/>
                <a:ea typeface="Lexend"/>
                <a:cs typeface="Lexend"/>
                <a:sym typeface="Lexend"/>
              </a:defRPr>
            </a:lvl5pPr>
            <a:lvl6pPr marL="2743200" lvl="5" indent="-381000">
              <a:lnSpc>
                <a:spcPct val="115000"/>
              </a:lnSpc>
              <a:spcBef>
                <a:spcPts val="1200"/>
              </a:spcBef>
              <a:spcAft>
                <a:spcPts val="0"/>
              </a:spcAft>
              <a:buClr>
                <a:schemeClr val="dk1"/>
              </a:buClr>
              <a:buSzPts val="2400"/>
              <a:buFont typeface="Lexend"/>
              <a:buChar char="‒"/>
              <a:defRPr sz="2400">
                <a:solidFill>
                  <a:schemeClr val="dk1"/>
                </a:solidFill>
                <a:latin typeface="Lexend"/>
                <a:ea typeface="Lexend"/>
                <a:cs typeface="Lexend"/>
                <a:sym typeface="Lexend"/>
              </a:defRPr>
            </a:lvl6pPr>
            <a:lvl7pPr marL="3200400" lvl="6" indent="-381000">
              <a:lnSpc>
                <a:spcPct val="115000"/>
              </a:lnSpc>
              <a:spcBef>
                <a:spcPts val="1200"/>
              </a:spcBef>
              <a:spcAft>
                <a:spcPts val="0"/>
              </a:spcAft>
              <a:buClr>
                <a:schemeClr val="dk1"/>
              </a:buClr>
              <a:buSzPts val="2400"/>
              <a:buFont typeface="Lexend"/>
              <a:buChar char="‒"/>
              <a:defRPr sz="2400">
                <a:solidFill>
                  <a:schemeClr val="dk1"/>
                </a:solidFill>
                <a:latin typeface="Lexend"/>
                <a:ea typeface="Lexend"/>
                <a:cs typeface="Lexend"/>
                <a:sym typeface="Lexend"/>
              </a:defRPr>
            </a:lvl7pPr>
            <a:lvl8pPr marL="3657600" lvl="7" indent="-381000">
              <a:lnSpc>
                <a:spcPct val="115000"/>
              </a:lnSpc>
              <a:spcBef>
                <a:spcPts val="1200"/>
              </a:spcBef>
              <a:spcAft>
                <a:spcPts val="0"/>
              </a:spcAft>
              <a:buClr>
                <a:schemeClr val="dk1"/>
              </a:buClr>
              <a:buSzPts val="2400"/>
              <a:buFont typeface="Lexend"/>
              <a:buChar char="‒"/>
              <a:defRPr sz="2400">
                <a:solidFill>
                  <a:schemeClr val="dk1"/>
                </a:solidFill>
                <a:latin typeface="Lexend"/>
                <a:ea typeface="Lexend"/>
                <a:cs typeface="Lexend"/>
                <a:sym typeface="Lexend"/>
              </a:defRPr>
            </a:lvl8pPr>
            <a:lvl9pPr marL="4114800" lvl="8" indent="-381000">
              <a:lnSpc>
                <a:spcPct val="115000"/>
              </a:lnSpc>
              <a:spcBef>
                <a:spcPts val="1200"/>
              </a:spcBef>
              <a:spcAft>
                <a:spcPts val="1200"/>
              </a:spcAft>
              <a:buClr>
                <a:schemeClr val="dk1"/>
              </a:buClr>
              <a:buSzPts val="2400"/>
              <a:buFont typeface="Lexend"/>
              <a:buChar char="‒"/>
              <a:defRPr sz="2400">
                <a:solidFill>
                  <a:schemeClr val="dk1"/>
                </a:solidFill>
                <a:latin typeface="Lexend"/>
                <a:ea typeface="Lexend"/>
                <a:cs typeface="Lexend"/>
                <a:sym typeface="Lexend"/>
              </a:defRPr>
            </a:lvl9pPr>
          </a:lstStyle>
          <a:p>
            <a:endParaRPr/>
          </a:p>
        </p:txBody>
      </p:sp>
      <p:sp>
        <p:nvSpPr>
          <p:cNvPr id="13" name="Google Shape;13;p1"/>
          <p:cNvSpPr txBox="1"/>
          <p:nvPr/>
        </p:nvSpPr>
        <p:spPr>
          <a:xfrm>
            <a:off x="152400" y="9948300"/>
            <a:ext cx="1739400" cy="3387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US" sz="1000">
                <a:solidFill>
                  <a:schemeClr val="dk1"/>
                </a:solidFill>
                <a:latin typeface="Lexend"/>
                <a:ea typeface="Lexend"/>
                <a:cs typeface="Lexend"/>
                <a:sym typeface="Lexend"/>
              </a:rPr>
              <a:t>© 2024 SPLUNK INC.</a:t>
            </a:r>
            <a:endParaRPr sz="1000">
              <a:solidFill>
                <a:schemeClr val="dk1"/>
              </a:solidFill>
              <a:latin typeface="Lexend"/>
              <a:ea typeface="Lexend"/>
              <a:cs typeface="Lexend"/>
              <a:sym typeface="Lexen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4" r:id="rId4"/>
    <p:sldLayoutId id="2147483656" r:id="rId5"/>
    <p:sldLayoutId id="2147483657" r:id="rId6"/>
    <p:sldLayoutId id="2147483658" r:id="rId7"/>
    <p:sldLayoutId id="2147483659" r:id="rId8"/>
    <p:sldLayoutId id="2147483661" r:id="rId9"/>
    <p:sldLayoutId id="2147483662" r:id="rId10"/>
    <p:sldLayoutId id="2147483664" r:id="rId11"/>
    <p:sldLayoutId id="2147483665" r:id="rId12"/>
    <p:sldLayoutId id="2147483666" r:id="rId13"/>
    <p:sldLayoutId id="2147483667" r:id="rId14"/>
    <p:sldLayoutId id="2147483668" r:id="rId15"/>
    <p:sldLayoutId id="2147483669" r:id="rId16"/>
    <p:sldLayoutId id="2147483670" r:id="rId17"/>
    <p:sldLayoutId id="2147483672" r:id="rId18"/>
    <p:sldLayoutId id="2147483673" r:id="rId19"/>
    <p:sldLayoutId id="2147483674" r:id="rId20"/>
    <p:sldLayoutId id="2147483675" r:id="rId21"/>
    <p:sldLayoutId id="2147483676" r:id="rId22"/>
    <p:sldLayoutId id="2147483677" r:id="rId23"/>
    <p:sldLayoutId id="2147483679" r:id="rId24"/>
    <p:sldLayoutId id="2147483680" r:id="rId25"/>
    <p:sldLayoutId id="2147483681" r:id="rId26"/>
    <p:sldLayoutId id="2147483682" r:id="rId27"/>
    <p:sldLayoutId id="2147483683" r:id="rId28"/>
    <p:sldLayoutId id="2147483684" r:id="rId29"/>
    <p:sldLayoutId id="2147483685" r:id="rId30"/>
    <p:sldLayoutId id="2147483686" r:id="rId31"/>
    <p:sldLayoutId id="2147483687" r:id="rId32"/>
    <p:sldLayoutId id="2147483688" r:id="rId33"/>
    <p:sldLayoutId id="2147483689" r:id="rId34"/>
    <p:sldLayoutId id="2147483690" r:id="rId35"/>
    <p:sldLayoutId id="2147483692" r:id="rId36"/>
    <p:sldLayoutId id="2147483693" r:id="rId37"/>
    <p:sldLayoutId id="2147483694" r:id="rId38"/>
    <p:sldLayoutId id="2147483695" r:id="rId39"/>
    <p:sldLayoutId id="2147483696" r:id="rId40"/>
    <p:sldLayoutId id="2147483698" r:id="rId41"/>
    <p:sldLayoutId id="2147483699" r:id="rId42"/>
    <p:sldLayoutId id="2147483700" r:id="rId43"/>
    <p:sldLayoutId id="2147483701" r:id="rId44"/>
    <p:sldLayoutId id="2147483702" r:id="rId45"/>
    <p:sldLayoutId id="2147483703"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576">
          <p15:clr>
            <a:srgbClr val="F26B43"/>
          </p15:clr>
        </p15:guide>
        <p15:guide id="2" orient="horz">
          <p15:clr>
            <a:srgbClr val="F26B43"/>
          </p15:clr>
        </p15:guide>
        <p15:guide id="3" orient="horz" pos="5904">
          <p15:clr>
            <a:srgbClr val="F26B43"/>
          </p15:clr>
        </p15:guide>
        <p15:guide id="4" orient="horz" pos="6480">
          <p15:clr>
            <a:srgbClr val="F26B43"/>
          </p15:clr>
        </p15:guide>
        <p15:guide id="5" pos="5587">
          <p15:clr>
            <a:srgbClr val="F26B43"/>
          </p15:clr>
        </p15:guide>
        <p15:guide id="6" pos="3254">
          <p15:clr>
            <a:srgbClr val="F26B43"/>
          </p15:clr>
        </p15:guide>
        <p15:guide id="7" pos="2909">
          <p15:clr>
            <a:srgbClr val="F26B43"/>
          </p15:clr>
        </p15:guide>
        <p15:guide id="8" pos="576">
          <p15:clr>
            <a:srgbClr val="F26B43"/>
          </p15:clr>
        </p15:guide>
        <p15:guide id="9">
          <p15:clr>
            <a:srgbClr val="F26B43"/>
          </p15:clr>
        </p15:guide>
        <p15:guide id="10" pos="5933">
          <p15:clr>
            <a:srgbClr val="F26B43"/>
          </p15:clr>
        </p15:guide>
        <p15:guide id="11" pos="8266">
          <p15:clr>
            <a:srgbClr val="F26B43"/>
          </p15:clr>
        </p15:guide>
        <p15:guide id="12" pos="8611">
          <p15:clr>
            <a:srgbClr val="F26B43"/>
          </p15:clr>
        </p15:guide>
        <p15:guide id="13" pos="10944">
          <p15:clr>
            <a:srgbClr val="F26B43"/>
          </p15:clr>
        </p15:guide>
        <p15:guide id="14" pos="11520">
          <p15:clr>
            <a:srgbClr val="F26B43"/>
          </p15:clr>
        </p15:guide>
        <p15:guide id="15" pos="3801">
          <p15:clr>
            <a:srgbClr val="00FFFF"/>
          </p15:clr>
        </p15:guide>
        <p15:guide id="16" pos="4147">
          <p15:clr>
            <a:srgbClr val="00FFFF"/>
          </p15:clr>
        </p15:guide>
        <p15:guide id="17" pos="7373">
          <p15:clr>
            <a:srgbClr val="00FFFF"/>
          </p15:clr>
        </p15:guide>
        <p15:guide id="18" pos="7718">
          <p15:clr>
            <a:srgbClr val="00FFFF"/>
          </p15:clr>
        </p15:guide>
        <p15:guide id="19" pos="5760">
          <p15:clr>
            <a:srgbClr val="00FF00"/>
          </p15:clr>
        </p15:guide>
        <p15:guide id="20" orient="horz" pos="3240">
          <p15:clr>
            <a:srgbClr val="00FF00"/>
          </p15:clr>
        </p15:guide>
        <p15:guide id="21" orient="horz" pos="1094">
          <p15:clr>
            <a:srgbClr val="E46962"/>
          </p15:clr>
        </p15:guide>
        <p15:guide id="22" orient="horz" pos="1498">
          <p15:clr>
            <a:srgbClr val="E46962"/>
          </p15:clr>
        </p15:guide>
        <p15:guide id="23" orient="horz" pos="1901">
          <p15:clr>
            <a:srgbClr val="E46962"/>
          </p15:clr>
        </p15:guide>
        <p15:guide id="24" orient="horz" pos="2304">
          <p15:clr>
            <a:srgbClr val="E46962"/>
          </p15:clr>
        </p15:guide>
        <p15:guide id="25" orient="horz" pos="2707">
          <p15:clr>
            <a:srgbClr val="E46962"/>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27.jp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69"/>
          <p:cNvSpPr txBox="1">
            <a:spLocks noGrp="1"/>
          </p:cNvSpPr>
          <p:nvPr>
            <p:ph type="ctrTitle"/>
          </p:nvPr>
        </p:nvSpPr>
        <p:spPr>
          <a:xfrm>
            <a:off x="914400" y="914400"/>
            <a:ext cx="10238400" cy="3917100"/>
          </a:xfrm>
          <a:prstGeom prst="rect">
            <a:avLst/>
          </a:prstGeom>
          <a:noFill/>
          <a:ln>
            <a:noFill/>
          </a:ln>
        </p:spPr>
        <p:txBody>
          <a:bodyPr spcFirstLastPara="1" wrap="square" lIns="0" tIns="0" rIns="0" bIns="0" anchor="b" anchorCtr="0">
            <a:noAutofit/>
          </a:bodyPr>
          <a:lstStyle/>
          <a:p>
            <a:pPr marL="0" lvl="0" indent="0" algn="l" rtl="0">
              <a:lnSpc>
                <a:spcPct val="85000"/>
              </a:lnSpc>
              <a:spcBef>
                <a:spcPts val="0"/>
              </a:spcBef>
              <a:spcAft>
                <a:spcPts val="0"/>
              </a:spcAft>
              <a:buSzPts val="9000"/>
              <a:buNone/>
            </a:pPr>
            <a:r>
              <a:rPr lang="en-US" dirty="0"/>
              <a:t>Community Champions</a:t>
            </a:r>
            <a:br>
              <a:rPr lang="en-US" dirty="0"/>
            </a:br>
            <a:r>
              <a:rPr lang="en-US" dirty="0"/>
              <a:t>	</a:t>
            </a:r>
            <a:r>
              <a:rPr lang="en-US" sz="7400" dirty="0">
                <a:solidFill>
                  <a:schemeClr val="accent1"/>
                </a:solidFill>
              </a:rPr>
              <a:t>ightning Talks</a:t>
            </a:r>
            <a:br>
              <a:rPr lang="en-US" dirty="0"/>
            </a:br>
            <a:endParaRPr dirty="0"/>
          </a:p>
        </p:txBody>
      </p:sp>
      <p:sp>
        <p:nvSpPr>
          <p:cNvPr id="558" name="Google Shape;558;p69"/>
          <p:cNvSpPr txBox="1"/>
          <p:nvPr/>
        </p:nvSpPr>
        <p:spPr>
          <a:xfrm>
            <a:off x="959000" y="4136925"/>
            <a:ext cx="8414700" cy="91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900" dirty="0">
                <a:solidFill>
                  <a:schemeClr val="dk1"/>
                </a:solidFill>
                <a:latin typeface="Lexend"/>
                <a:ea typeface="Lexend"/>
                <a:cs typeface="Lexend"/>
                <a:sym typeface="Lexend"/>
              </a:rPr>
              <a:t>Featuring the </a:t>
            </a:r>
            <a:r>
              <a:rPr lang="en-US" sz="2900" b="1" dirty="0" err="1">
                <a:solidFill>
                  <a:schemeClr val="dk1"/>
                </a:solidFill>
                <a:latin typeface="Lexend"/>
                <a:ea typeface="Lexend"/>
                <a:cs typeface="Lexend"/>
                <a:sym typeface="Lexend"/>
              </a:rPr>
              <a:t>SplunkTrust</a:t>
            </a:r>
            <a:r>
              <a:rPr lang="en-US" sz="2900" dirty="0">
                <a:solidFill>
                  <a:schemeClr val="dk1"/>
                </a:solidFill>
                <a:latin typeface="Lexend"/>
                <a:ea typeface="Lexend"/>
                <a:cs typeface="Lexend"/>
                <a:sym typeface="Lexend"/>
              </a:rPr>
              <a:t> and Splunk MVP</a:t>
            </a:r>
            <a:endParaRPr sz="2900" dirty="0">
              <a:solidFill>
                <a:schemeClr val="dk1"/>
              </a:solidFill>
              <a:latin typeface="Lexend"/>
              <a:ea typeface="Lexend"/>
              <a:cs typeface="Lexend"/>
              <a:sym typeface="Lexend"/>
            </a:endParaRPr>
          </a:p>
        </p:txBody>
      </p:sp>
      <p:pic>
        <p:nvPicPr>
          <p:cNvPr id="559" name="Google Shape;559;p69"/>
          <p:cNvPicPr preferRelativeResize="0"/>
          <p:nvPr/>
        </p:nvPicPr>
        <p:blipFill rotWithShape="1">
          <a:blip r:embed="rId3">
            <a:alphaModFix/>
          </a:blip>
          <a:srcRect t="13081"/>
          <a:stretch/>
        </p:blipFill>
        <p:spPr>
          <a:xfrm>
            <a:off x="10198675" y="849513"/>
            <a:ext cx="7796024" cy="8587975"/>
          </a:xfrm>
          <a:prstGeom prst="rect">
            <a:avLst/>
          </a:prstGeom>
          <a:noFill/>
          <a:ln>
            <a:noFill/>
          </a:ln>
        </p:spPr>
      </p:pic>
      <p:pic>
        <p:nvPicPr>
          <p:cNvPr id="560" name="Google Shape;560;p69" title="energy utilities"/>
          <p:cNvPicPr preferRelativeResize="0"/>
          <p:nvPr/>
        </p:nvPicPr>
        <p:blipFill>
          <a:blip r:embed="rId4">
            <a:alphaModFix/>
          </a:blip>
          <a:stretch>
            <a:fillRect/>
          </a:stretch>
        </p:blipFill>
        <p:spPr>
          <a:xfrm>
            <a:off x="939800" y="3155983"/>
            <a:ext cx="1196029" cy="1198653"/>
          </a:xfrm>
          <a:prstGeom prst="rect">
            <a:avLst/>
          </a:prstGeom>
          <a:noFill/>
          <a:ln>
            <a:noFill/>
          </a:ln>
        </p:spPr>
      </p:pic>
      <p:pic>
        <p:nvPicPr>
          <p:cNvPr id="3" name="Picture 2">
            <a:extLst>
              <a:ext uri="{FF2B5EF4-FFF2-40B4-BE49-F238E27FC236}">
                <a16:creationId xmlns:a16="http://schemas.microsoft.com/office/drawing/2014/main" id="{C80A0047-3436-BAC1-52FD-6D9EA1622716}"/>
              </a:ext>
            </a:extLst>
          </p:cNvPr>
          <p:cNvPicPr>
            <a:picLocks noChangeAspect="1"/>
          </p:cNvPicPr>
          <p:nvPr/>
        </p:nvPicPr>
        <p:blipFill>
          <a:blip r:embed="rId5"/>
          <a:stretch>
            <a:fillRect/>
          </a:stretch>
        </p:blipFill>
        <p:spPr>
          <a:xfrm>
            <a:off x="5497904" y="549487"/>
            <a:ext cx="5934900" cy="84784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80"/>
          <p:cNvSpPr txBox="1">
            <a:spLocks noGrp="1"/>
          </p:cNvSpPr>
          <p:nvPr>
            <p:ph type="ctrTitle"/>
          </p:nvPr>
        </p:nvSpPr>
        <p:spPr>
          <a:xfrm>
            <a:off x="914400" y="914400"/>
            <a:ext cx="7955400" cy="1463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Anecdotes</a:t>
            </a:r>
            <a:endParaRPr dirty="0"/>
          </a:p>
        </p:txBody>
      </p:sp>
      <p:sp>
        <p:nvSpPr>
          <p:cNvPr id="673" name="Google Shape;673;p80"/>
          <p:cNvSpPr txBox="1">
            <a:spLocks noGrp="1"/>
          </p:cNvSpPr>
          <p:nvPr>
            <p:ph type="subTitle" idx="1"/>
          </p:nvPr>
        </p:nvSpPr>
        <p:spPr>
          <a:xfrm>
            <a:off x="914400" y="2560324"/>
            <a:ext cx="7010400" cy="4856475"/>
          </a:xfrm>
          <a:prstGeom prst="rect">
            <a:avLst/>
          </a:prstGeom>
        </p:spPr>
        <p:txBody>
          <a:bodyPr spcFirstLastPara="1" wrap="square" lIns="0" tIns="0" rIns="0" bIns="0" anchor="t" anchorCtr="0">
            <a:noAutofit/>
          </a:bodyPr>
          <a:lstStyle/>
          <a:p>
            <a:pPr marL="342900" lvl="0" indent="-342900" algn="l" rtl="0">
              <a:spcBef>
                <a:spcPts val="0"/>
              </a:spcBef>
              <a:spcAft>
                <a:spcPts val="0"/>
              </a:spcAft>
              <a:buFont typeface="Arial" panose="020B0604020202020204" pitchFamily="34" charset="0"/>
              <a:buChar char="•"/>
            </a:pPr>
            <a:r>
              <a:rPr lang="en-US" dirty="0"/>
              <a:t>We’ve all had that co-worker. The one who’s “have a minute?” slack/teams/text is never just a minute. </a:t>
            </a:r>
          </a:p>
          <a:p>
            <a:pPr marL="342900" lvl="0" indent="-342900" algn="l" rtl="0">
              <a:spcBef>
                <a:spcPts val="0"/>
              </a:spcBef>
              <a:spcAft>
                <a:spcPts val="0"/>
              </a:spcAft>
              <a:buFont typeface="Arial" panose="020B0604020202020204" pitchFamily="34" charset="0"/>
              <a:buChar char="•"/>
            </a:pPr>
            <a:endParaRPr lang="en-US" dirty="0"/>
          </a:p>
          <a:p>
            <a:pPr marL="342900" lvl="0" indent="-342900" algn="l" rtl="0">
              <a:spcBef>
                <a:spcPts val="0"/>
              </a:spcBef>
              <a:spcAft>
                <a:spcPts val="0"/>
              </a:spcAft>
              <a:buFont typeface="Arial" panose="020B0604020202020204" pitchFamily="34" charset="0"/>
              <a:buChar char="•"/>
            </a:pPr>
            <a:r>
              <a:rPr lang="en-US" dirty="0"/>
              <a:t>Make the environment digestible for someone new</a:t>
            </a:r>
          </a:p>
          <a:p>
            <a:pPr marL="342900" lvl="0" indent="-342900" algn="l" rtl="0">
              <a:spcBef>
                <a:spcPts val="0"/>
              </a:spcBef>
              <a:spcAft>
                <a:spcPts val="0"/>
              </a:spcAft>
              <a:buFont typeface="Arial" panose="020B0604020202020204" pitchFamily="34" charset="0"/>
              <a:buChar char="•"/>
            </a:pPr>
            <a:endParaRPr lang="en-US" dirty="0"/>
          </a:p>
          <a:p>
            <a:pPr marL="342900" lvl="0" indent="-342900" algn="l" rtl="0">
              <a:spcBef>
                <a:spcPts val="0"/>
              </a:spcBef>
              <a:spcAft>
                <a:spcPts val="0"/>
              </a:spcAft>
              <a:buFont typeface="Arial" panose="020B0604020202020204" pitchFamily="34" charset="0"/>
              <a:buChar char="•"/>
            </a:pPr>
            <a:r>
              <a:rPr lang="en-US" dirty="0"/>
              <a:t>Instituting this in consulting means that the expectation for navigation and available tools is the same between shifts and different admins</a:t>
            </a:r>
          </a:p>
          <a:p>
            <a:pPr marL="342900" lvl="0" indent="-342900" algn="l" rtl="0">
              <a:spcBef>
                <a:spcPts val="0"/>
              </a:spcBef>
              <a:spcAft>
                <a:spcPts val="0"/>
              </a:spcAft>
              <a:buFont typeface="Arial" panose="020B0604020202020204" pitchFamily="34" charset="0"/>
              <a:buChar char="•"/>
            </a:pPr>
            <a:endParaRPr lang="en-US" dirty="0"/>
          </a:p>
          <a:p>
            <a:pPr marL="342900" lvl="0" indent="-342900" algn="l" rtl="0">
              <a:spcBef>
                <a:spcPts val="0"/>
              </a:spcBef>
              <a:spcAft>
                <a:spcPts val="0"/>
              </a:spcAft>
              <a:buFont typeface="Arial" panose="020B0604020202020204" pitchFamily="34" charset="0"/>
              <a:buChar char="•"/>
            </a:pPr>
            <a:r>
              <a:rPr lang="en-US" dirty="0"/>
              <a:t>Utilize </a:t>
            </a:r>
            <a:r>
              <a:rPr lang="en-US" dirty="0" err="1"/>
              <a:t>echo’d</a:t>
            </a:r>
            <a:r>
              <a:rPr lang="en-US" dirty="0"/>
              <a:t> explanations and comments to </a:t>
            </a:r>
            <a:br>
              <a:rPr lang="en-US" dirty="0"/>
            </a:br>
            <a:r>
              <a:rPr lang="en-US" dirty="0"/>
              <a:t>educate and remind people how a command is structured.</a:t>
            </a:r>
            <a:endParaRPr dirty="0"/>
          </a:p>
        </p:txBody>
      </p:sp>
      <p:pic>
        <p:nvPicPr>
          <p:cNvPr id="674" name="Google Shape;674;p80"/>
          <p:cNvPicPr preferRelativeResize="0">
            <a:picLocks noGrp="1"/>
          </p:cNvPicPr>
          <p:nvPr>
            <p:ph type="pic" idx="2"/>
          </p:nvPr>
        </p:nvPicPr>
        <p:blipFill rotWithShape="1">
          <a:blip r:embed="rId3">
            <a:alphaModFix/>
          </a:blip>
          <a:srcRect l="159" r="159"/>
          <a:stretch/>
        </p:blipFill>
        <p:spPr>
          <a:xfrm>
            <a:off x="9144000" y="0"/>
            <a:ext cx="9143997" cy="10287000"/>
          </a:xfrm>
          <a:prstGeom prst="rect">
            <a:avLst/>
          </a:prstGeom>
          <a:noFill/>
          <a:ln>
            <a:noFill/>
          </a:ln>
        </p:spPr>
      </p:pic>
      <p:pic>
        <p:nvPicPr>
          <p:cNvPr id="676" name="Google Shape;676;p80"/>
          <p:cNvPicPr preferRelativeResize="0">
            <a:picLocks noGrp="1"/>
          </p:cNvPicPr>
          <p:nvPr>
            <p:ph type="pic" idx="3"/>
          </p:nvPr>
        </p:nvPicPr>
        <p:blipFill rotWithShape="1">
          <a:blip r:embed="rId4">
            <a:alphaModFix/>
          </a:blip>
          <a:srcRect l="2642" r="2633"/>
          <a:stretch/>
        </p:blipFill>
        <p:spPr>
          <a:xfrm>
            <a:off x="6583800" y="0"/>
            <a:ext cx="14619400" cy="10287000"/>
          </a:xfrm>
          <a:prstGeom prst="flowChartInputOutput">
            <a:avLst/>
          </a:prstGeom>
        </p:spPr>
      </p:pic>
      <p:cxnSp>
        <p:nvCxnSpPr>
          <p:cNvPr id="678" name="Google Shape;678;p80"/>
          <p:cNvCxnSpPr/>
          <p:nvPr/>
        </p:nvCxnSpPr>
        <p:spPr>
          <a:xfrm>
            <a:off x="18333720" y="-438912"/>
            <a:ext cx="0" cy="11366400"/>
          </a:xfrm>
          <a:prstGeom prst="straightConnector1">
            <a:avLst/>
          </a:prstGeom>
          <a:noFill/>
          <a:ln w="19050" cap="flat" cmpd="sng">
            <a:solidFill>
              <a:schemeClr val="lt1"/>
            </a:solidFill>
            <a:prstDash val="dot"/>
            <a:round/>
            <a:headEnd type="none" w="med" len="med"/>
            <a:tailEnd type="none" w="med" len="med"/>
          </a:ln>
        </p:spPr>
      </p:cxnSp>
    </p:spTree>
    <p:extLst>
      <p:ext uri="{BB962C8B-B14F-4D97-AF65-F5344CB8AC3E}">
        <p14:creationId xmlns:p14="http://schemas.microsoft.com/office/powerpoint/2010/main" val="4010932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pic>
        <p:nvPicPr>
          <p:cNvPr id="842" name="Google Shape;842;p97"/>
          <p:cNvPicPr preferRelativeResize="0">
            <a:picLocks noGrp="1"/>
          </p:cNvPicPr>
          <p:nvPr>
            <p:ph type="pic" idx="2"/>
          </p:nvPr>
        </p:nvPicPr>
        <p:blipFill rotWithShape="1">
          <a:blip r:embed="rId3">
            <a:alphaModFix/>
          </a:blip>
          <a:srcRect t="5192" b="19221"/>
          <a:stretch/>
        </p:blipFill>
        <p:spPr>
          <a:xfrm>
            <a:off x="6018550" y="125"/>
            <a:ext cx="12269399" cy="10287002"/>
          </a:xfrm>
          <a:prstGeom prst="rect">
            <a:avLst/>
          </a:prstGeom>
        </p:spPr>
      </p:pic>
      <p:sp>
        <p:nvSpPr>
          <p:cNvPr id="843" name="Google Shape;843;p97"/>
          <p:cNvSpPr txBox="1">
            <a:spLocks noGrp="1"/>
          </p:cNvSpPr>
          <p:nvPr>
            <p:ph type="title"/>
          </p:nvPr>
        </p:nvSpPr>
        <p:spPr>
          <a:xfrm>
            <a:off x="914400" y="914400"/>
            <a:ext cx="4189800" cy="78483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t>Questions!</a:t>
            </a:r>
            <a:endParaRPr dirty="0"/>
          </a:p>
        </p:txBody>
      </p:sp>
      <p:sp>
        <p:nvSpPr>
          <p:cNvPr id="844" name="Google Shape;844;p97"/>
          <p:cNvSpPr txBox="1">
            <a:spLocks noGrp="1"/>
          </p:cNvSpPr>
          <p:nvPr>
            <p:ph type="subTitle" idx="1"/>
          </p:nvPr>
        </p:nvSpPr>
        <p:spPr>
          <a:xfrm>
            <a:off x="914400" y="3692250"/>
            <a:ext cx="4673600" cy="3716402"/>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t>Contact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Slack: @trex</a:t>
            </a:r>
          </a:p>
          <a:p>
            <a:pPr marL="0" lvl="0" indent="0" algn="l" rtl="0">
              <a:spcBef>
                <a:spcPts val="0"/>
              </a:spcBef>
              <a:spcAft>
                <a:spcPts val="0"/>
              </a:spcAft>
              <a:buNone/>
            </a:pPr>
            <a:r>
              <a:rPr lang="en-US" dirty="0"/>
              <a:t>Email: adlerryl@proton.me</a:t>
            </a:r>
          </a:p>
          <a:p>
            <a:pPr marL="0" lvl="0" indent="0" algn="l" rtl="0">
              <a:spcBef>
                <a:spcPts val="0"/>
              </a:spcBef>
              <a:spcAft>
                <a:spcPts val="0"/>
              </a:spcAft>
              <a:buNone/>
            </a:pPr>
            <a:r>
              <a:rPr lang="en-US" dirty="0" err="1"/>
              <a:t>Github</a:t>
            </a:r>
            <a:r>
              <a:rPr lang="en-US" dirty="0"/>
              <a:t>: github.com/</a:t>
            </a:r>
            <a:r>
              <a:rPr lang="en-US" dirty="0" err="1"/>
              <a:t>ryanadler</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478833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101"/>
          <p:cNvSpPr txBox="1">
            <a:spLocks noGrp="1"/>
          </p:cNvSpPr>
          <p:nvPr>
            <p:ph type="title"/>
          </p:nvPr>
        </p:nvSpPr>
        <p:spPr>
          <a:xfrm>
            <a:off x="3885300" y="2376500"/>
            <a:ext cx="10517400" cy="33441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a:t>Thank you</a:t>
            </a:r>
            <a:endParaRPr/>
          </a:p>
        </p:txBody>
      </p:sp>
      <p:sp>
        <p:nvSpPr>
          <p:cNvPr id="875" name="Google Shape;875;p101"/>
          <p:cNvSpPr txBox="1">
            <a:spLocks noGrp="1"/>
          </p:cNvSpPr>
          <p:nvPr>
            <p:ph type="subTitle" idx="1"/>
          </p:nvPr>
        </p:nvSpPr>
        <p:spPr>
          <a:xfrm>
            <a:off x="4563600" y="6178900"/>
            <a:ext cx="9160800" cy="1389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a:t>community.splunk.com</a:t>
            </a:r>
            <a:endParaRPr/>
          </a:p>
        </p:txBody>
      </p:sp>
      <p:pic>
        <p:nvPicPr>
          <p:cNvPr id="876" name="Google Shape;876;p101" title="energy utilities"/>
          <p:cNvPicPr preferRelativeResize="0"/>
          <p:nvPr/>
        </p:nvPicPr>
        <p:blipFill>
          <a:blip r:embed="rId3">
            <a:alphaModFix/>
          </a:blip>
          <a:stretch>
            <a:fillRect/>
          </a:stretch>
        </p:blipFill>
        <p:spPr>
          <a:xfrm>
            <a:off x="3687661" y="4156743"/>
            <a:ext cx="2347150" cy="2352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pic>
        <p:nvPicPr>
          <p:cNvPr id="5" name="Picture 4" descr="A person with a beard and a hat&#10;&#10;Description automatically generated">
            <a:extLst>
              <a:ext uri="{FF2B5EF4-FFF2-40B4-BE49-F238E27FC236}">
                <a16:creationId xmlns:a16="http://schemas.microsoft.com/office/drawing/2014/main" id="{577B0F49-9768-0681-84C2-2C7B56C9C015}"/>
              </a:ext>
            </a:extLst>
          </p:cNvPr>
          <p:cNvPicPr>
            <a:picLocks noChangeAspect="1"/>
          </p:cNvPicPr>
          <p:nvPr/>
        </p:nvPicPr>
        <p:blipFill>
          <a:blip r:embed="rId3"/>
          <a:stretch>
            <a:fillRect/>
          </a:stretch>
        </p:blipFill>
        <p:spPr>
          <a:xfrm>
            <a:off x="9887730" y="2644902"/>
            <a:ext cx="8400270" cy="7631900"/>
          </a:xfrm>
          <a:prstGeom prst="rect">
            <a:avLst/>
          </a:prstGeom>
        </p:spPr>
      </p:pic>
      <p:sp>
        <p:nvSpPr>
          <p:cNvPr id="565" name="Google Shape;565;p70"/>
          <p:cNvSpPr txBox="1">
            <a:spLocks noGrp="1"/>
          </p:cNvSpPr>
          <p:nvPr>
            <p:ph type="subTitle" idx="4294967295"/>
          </p:nvPr>
        </p:nvSpPr>
        <p:spPr>
          <a:xfrm>
            <a:off x="914400" y="9119300"/>
            <a:ext cx="10789800" cy="444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community.splunk.com</a:t>
            </a:r>
            <a:endParaRPr dirty="0"/>
          </a:p>
          <a:p>
            <a:pPr marL="0" lvl="0" indent="0" algn="l" rtl="0">
              <a:spcBef>
                <a:spcPts val="0"/>
              </a:spcBef>
              <a:spcAft>
                <a:spcPts val="0"/>
              </a:spcAft>
              <a:buNone/>
            </a:pPr>
            <a:endParaRPr dirty="0"/>
          </a:p>
        </p:txBody>
      </p:sp>
      <p:sp>
        <p:nvSpPr>
          <p:cNvPr id="566" name="Google Shape;566;p70"/>
          <p:cNvSpPr txBox="1">
            <a:spLocks noGrp="1"/>
          </p:cNvSpPr>
          <p:nvPr>
            <p:ph type="title"/>
          </p:nvPr>
        </p:nvSpPr>
        <p:spPr>
          <a:xfrm>
            <a:off x="914400" y="914400"/>
            <a:ext cx="10789800" cy="4342727"/>
          </a:xfrm>
          <a:prstGeom prst="rect">
            <a:avLst/>
          </a:prstGeom>
        </p:spPr>
        <p:txBody>
          <a:bodyPr spcFirstLastPara="1" wrap="square" lIns="0" tIns="0" rIns="0" bIns="0" anchor="t" anchorCtr="0">
            <a:spAutoFit/>
          </a:bodyPr>
          <a:lstStyle/>
          <a:p>
            <a:pPr marL="0" lvl="0" indent="0" algn="l" rtl="0">
              <a:lnSpc>
                <a:spcPct val="85000"/>
              </a:lnSpc>
              <a:spcBef>
                <a:spcPts val="0"/>
              </a:spcBef>
              <a:spcAft>
                <a:spcPts val="0"/>
              </a:spcAft>
              <a:buNone/>
            </a:pPr>
            <a:r>
              <a:rPr lang="en-US" sz="14000"/>
              <a:t>Seal Eye</a:t>
            </a:r>
            <a:endParaRPr sz="14000" dirty="0"/>
          </a:p>
          <a:p>
            <a:pPr marL="0" lvl="0" indent="0" algn="l" rtl="0">
              <a:lnSpc>
                <a:spcPct val="85000"/>
              </a:lnSpc>
              <a:spcBef>
                <a:spcPts val="0"/>
              </a:spcBef>
              <a:spcAft>
                <a:spcPts val="0"/>
              </a:spcAft>
              <a:buNone/>
            </a:pPr>
            <a:r>
              <a:rPr lang="en-US" sz="9600" dirty="0">
                <a:solidFill>
                  <a:schemeClr val="accent1"/>
                </a:solidFill>
              </a:rPr>
              <a:t>Linux Profiles for Splunk Admins</a:t>
            </a:r>
            <a:endParaRPr sz="14000" dirty="0">
              <a:solidFill>
                <a:schemeClr val="accent1"/>
              </a:solidFill>
            </a:endParaRPr>
          </a:p>
        </p:txBody>
      </p:sp>
      <p:sp>
        <p:nvSpPr>
          <p:cNvPr id="570" name="Google Shape;570;p70"/>
          <p:cNvSpPr txBox="1"/>
          <p:nvPr/>
        </p:nvSpPr>
        <p:spPr>
          <a:xfrm>
            <a:off x="457200" y="5515925"/>
            <a:ext cx="11795825" cy="116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solidFill>
                  <a:schemeClr val="dk1"/>
                </a:solidFill>
                <a:latin typeface="Lexend"/>
                <a:ea typeface="Lexend"/>
                <a:cs typeface="Lexend"/>
                <a:sym typeface="Lexend"/>
              </a:rPr>
              <a:t>Ryan “</a:t>
            </a:r>
            <a:r>
              <a:rPr lang="en-US" sz="3200" b="1" dirty="0" err="1">
                <a:solidFill>
                  <a:schemeClr val="dk1"/>
                </a:solidFill>
                <a:latin typeface="Lexend"/>
                <a:ea typeface="Lexend"/>
                <a:cs typeface="Lexend"/>
                <a:sym typeface="Lexend"/>
              </a:rPr>
              <a:t>trex</a:t>
            </a:r>
            <a:r>
              <a:rPr lang="en-US" sz="3200" dirty="0">
                <a:solidFill>
                  <a:schemeClr val="dk1"/>
                </a:solidFill>
                <a:latin typeface="Lexend"/>
                <a:ea typeface="Lexend"/>
                <a:cs typeface="Lexend"/>
                <a:sym typeface="Lexend"/>
              </a:rPr>
              <a:t>” </a:t>
            </a:r>
            <a:r>
              <a:rPr lang="en-US" sz="3200" dirty="0" err="1">
                <a:solidFill>
                  <a:schemeClr val="dk1"/>
                </a:solidFill>
                <a:latin typeface="Lexend"/>
                <a:ea typeface="Lexend"/>
                <a:cs typeface="Lexend"/>
                <a:sym typeface="Lexend"/>
              </a:rPr>
              <a:t>Adler,Principal</a:t>
            </a:r>
            <a:r>
              <a:rPr lang="en-US" sz="3200" dirty="0">
                <a:solidFill>
                  <a:schemeClr val="dk1"/>
                </a:solidFill>
                <a:latin typeface="Lexend"/>
                <a:ea typeface="Lexend"/>
                <a:cs typeface="Lexend"/>
                <a:sym typeface="Lexend"/>
              </a:rPr>
              <a:t> Cybersecurity Engineer, </a:t>
            </a:r>
            <a:r>
              <a:rPr lang="en-US" sz="3200" dirty="0" err="1">
                <a:solidFill>
                  <a:schemeClr val="dk1"/>
                </a:solidFill>
                <a:latin typeface="Lexend"/>
                <a:ea typeface="Lexend"/>
                <a:cs typeface="Lexend"/>
                <a:sym typeface="Lexend"/>
              </a:rPr>
              <a:t>UltraViolet</a:t>
            </a:r>
            <a:r>
              <a:rPr lang="en-US" sz="3200" dirty="0">
                <a:solidFill>
                  <a:schemeClr val="dk1"/>
                </a:solidFill>
                <a:latin typeface="Lexend"/>
                <a:ea typeface="Lexend"/>
                <a:cs typeface="Lexend"/>
                <a:sym typeface="Lexend"/>
              </a:rPr>
              <a:t> Cyber</a:t>
            </a:r>
            <a:br>
              <a:rPr lang="en-US" sz="3200" dirty="0">
                <a:solidFill>
                  <a:schemeClr val="dk1"/>
                </a:solidFill>
                <a:latin typeface="Lexend"/>
                <a:ea typeface="Lexend"/>
                <a:cs typeface="Lexend"/>
                <a:sym typeface="Lexend"/>
              </a:rPr>
            </a:br>
            <a:r>
              <a:rPr lang="en-US" sz="3200" dirty="0">
                <a:solidFill>
                  <a:schemeClr val="dk1"/>
                </a:solidFill>
                <a:latin typeface="Lexend"/>
                <a:ea typeface="Lexend"/>
                <a:cs typeface="Lexend"/>
                <a:sym typeface="Lexend"/>
              </a:rPr>
              <a:t>Splunk Trust</a:t>
            </a:r>
            <a:endParaRPr sz="3200" dirty="0">
              <a:solidFill>
                <a:schemeClr val="dk1"/>
              </a:solidFill>
              <a:latin typeface="Lexend"/>
              <a:ea typeface="Lexend"/>
              <a:cs typeface="Lexend"/>
              <a:sym typeface="Lexen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12" name="Oval 11">
            <a:extLst>
              <a:ext uri="{FF2B5EF4-FFF2-40B4-BE49-F238E27FC236}">
                <a16:creationId xmlns:a16="http://schemas.microsoft.com/office/drawing/2014/main" id="{E61F8DE0-2B2C-2D37-2604-8E1545D882A6}"/>
              </a:ext>
            </a:extLst>
          </p:cNvPr>
          <p:cNvSpPr/>
          <p:nvPr/>
        </p:nvSpPr>
        <p:spPr>
          <a:xfrm>
            <a:off x="12602720" y="4476838"/>
            <a:ext cx="785725" cy="785725"/>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2" name="Google Shape;652;p78"/>
          <p:cNvSpPr txBox="1">
            <a:spLocks noGrp="1"/>
          </p:cNvSpPr>
          <p:nvPr>
            <p:ph type="title"/>
          </p:nvPr>
        </p:nvSpPr>
        <p:spPr>
          <a:xfrm>
            <a:off x="914400" y="571500"/>
            <a:ext cx="7955400" cy="1028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The Issue:</a:t>
            </a:r>
            <a:endParaRPr dirty="0"/>
          </a:p>
        </p:txBody>
      </p:sp>
      <p:sp>
        <p:nvSpPr>
          <p:cNvPr id="653" name="Google Shape;653;p78"/>
          <p:cNvSpPr txBox="1">
            <a:spLocks noGrp="1"/>
          </p:cNvSpPr>
          <p:nvPr>
            <p:ph type="subTitle" idx="1"/>
          </p:nvPr>
        </p:nvSpPr>
        <p:spPr>
          <a:xfrm>
            <a:off x="914400" y="1773550"/>
            <a:ext cx="7955400" cy="2654573"/>
          </a:xfrm>
          <a:prstGeom prst="rect">
            <a:avLst/>
          </a:prstGeom>
        </p:spPr>
        <p:txBody>
          <a:bodyPr spcFirstLastPara="1" wrap="square" lIns="0" tIns="0" rIns="0" bIns="0" anchor="t" anchorCtr="0">
            <a:spAutoFit/>
          </a:bodyPr>
          <a:lstStyle/>
          <a:p>
            <a:pPr indent="-457200">
              <a:buFont typeface="Arial" panose="020B0604020202020204" pitchFamily="34" charset="0"/>
              <a:buChar char="•"/>
            </a:pPr>
            <a:r>
              <a:rPr lang="en-US" dirty="0"/>
              <a:t>Pedestrian terminal experiences</a:t>
            </a:r>
          </a:p>
          <a:p>
            <a:pPr lvl="0" indent="-457200" algn="l" rtl="0">
              <a:spcBef>
                <a:spcPts val="0"/>
              </a:spcBef>
              <a:spcAft>
                <a:spcPts val="0"/>
              </a:spcAft>
              <a:buFont typeface="Arial" panose="020B0604020202020204" pitchFamily="34" charset="0"/>
              <a:buChar char="•"/>
            </a:pPr>
            <a:r>
              <a:rPr lang="en-US" dirty="0"/>
              <a:t>Boilerplate hostname conventions</a:t>
            </a:r>
          </a:p>
          <a:p>
            <a:pPr lvl="0" indent="-457200" algn="l" rtl="0">
              <a:spcBef>
                <a:spcPts val="0"/>
              </a:spcBef>
              <a:spcAft>
                <a:spcPts val="0"/>
              </a:spcAft>
              <a:buFont typeface="Arial" panose="020B0604020202020204" pitchFamily="34" charset="0"/>
              <a:buChar char="•"/>
            </a:pPr>
            <a:r>
              <a:rPr lang="en-US" dirty="0"/>
              <a:t>Paging through command history until you get to the one command that had a typo and it doesn’t work again</a:t>
            </a:r>
          </a:p>
        </p:txBody>
      </p:sp>
      <p:pic>
        <p:nvPicPr>
          <p:cNvPr id="654" name="Google Shape;654;p78"/>
          <p:cNvPicPr preferRelativeResize="0">
            <a:picLocks noGrp="1"/>
          </p:cNvPicPr>
          <p:nvPr>
            <p:ph type="pic" idx="2"/>
          </p:nvPr>
        </p:nvPicPr>
        <p:blipFill rotWithShape="1">
          <a:blip r:embed="rId3">
            <a:alphaModFix/>
          </a:blip>
          <a:srcRect l="16869" r="16869"/>
          <a:stretch/>
        </p:blipFill>
        <p:spPr>
          <a:xfrm>
            <a:off x="5613112" y="3773625"/>
            <a:ext cx="6513375" cy="6513375"/>
          </a:xfrm>
          <a:prstGeom prst="ellipse">
            <a:avLst/>
          </a:prstGeom>
        </p:spPr>
      </p:pic>
      <p:sp>
        <p:nvSpPr>
          <p:cNvPr id="6" name="Google Shape;653;p78">
            <a:extLst>
              <a:ext uri="{FF2B5EF4-FFF2-40B4-BE49-F238E27FC236}">
                <a16:creationId xmlns:a16="http://schemas.microsoft.com/office/drawing/2014/main" id="{A2DADA4F-FD8A-2F08-AF0E-CFD8D56A1941}"/>
              </a:ext>
            </a:extLst>
          </p:cNvPr>
          <p:cNvSpPr txBox="1">
            <a:spLocks/>
          </p:cNvSpPr>
          <p:nvPr/>
        </p:nvSpPr>
        <p:spPr>
          <a:xfrm>
            <a:off x="11010900" y="2613819"/>
            <a:ext cx="7955400" cy="1982081"/>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lt1"/>
              </a:buClr>
              <a:buSzPts val="3000"/>
              <a:buFont typeface="Lexend"/>
              <a:buNone/>
              <a:defRPr sz="3000" b="0" i="0" u="none" strike="noStrike" cap="none">
                <a:solidFill>
                  <a:schemeClr val="lt1"/>
                </a:solidFill>
                <a:latin typeface="Lexend"/>
                <a:ea typeface="Lexend"/>
                <a:cs typeface="Lexend"/>
                <a:sym typeface="Lexend"/>
              </a:defRPr>
            </a:lvl1pPr>
            <a:lvl2pPr marL="914400" marR="0" lvl="1" indent="-381000" algn="l" rtl="0">
              <a:lnSpc>
                <a:spcPct val="115000"/>
              </a:lnSpc>
              <a:spcBef>
                <a:spcPts val="0"/>
              </a:spcBef>
              <a:spcAft>
                <a:spcPts val="0"/>
              </a:spcAft>
              <a:buClr>
                <a:schemeClr val="lt1"/>
              </a:buClr>
              <a:buSzPts val="3000"/>
              <a:buFont typeface="Lexend Medium"/>
              <a:buNone/>
              <a:defRPr sz="3000" b="0" i="0" u="none" strike="noStrike" cap="none">
                <a:solidFill>
                  <a:schemeClr val="lt1"/>
                </a:solidFill>
                <a:latin typeface="Lexend Medium"/>
                <a:ea typeface="Lexend Medium"/>
                <a:cs typeface="Lexend Medium"/>
                <a:sym typeface="Lexend Medium"/>
              </a:defRPr>
            </a:lvl2pPr>
            <a:lvl3pPr marL="1371600" marR="0" lvl="2" indent="-381000" algn="l" rtl="0">
              <a:lnSpc>
                <a:spcPct val="115000"/>
              </a:lnSpc>
              <a:spcBef>
                <a:spcPts val="0"/>
              </a:spcBef>
              <a:spcAft>
                <a:spcPts val="0"/>
              </a:spcAft>
              <a:buClr>
                <a:schemeClr val="lt1"/>
              </a:buClr>
              <a:buSzPts val="3000"/>
              <a:buFont typeface="Lexend Medium"/>
              <a:buNone/>
              <a:defRPr sz="3000" b="0" i="0" u="none" strike="noStrike" cap="none">
                <a:solidFill>
                  <a:schemeClr val="lt1"/>
                </a:solidFill>
                <a:latin typeface="Lexend Medium"/>
                <a:ea typeface="Lexend Medium"/>
                <a:cs typeface="Lexend Medium"/>
                <a:sym typeface="Lexend Medium"/>
              </a:defRPr>
            </a:lvl3pPr>
            <a:lvl4pPr marL="1828800" marR="0" lvl="3" indent="-381000" algn="l" rtl="0">
              <a:lnSpc>
                <a:spcPct val="115000"/>
              </a:lnSpc>
              <a:spcBef>
                <a:spcPts val="0"/>
              </a:spcBef>
              <a:spcAft>
                <a:spcPts val="0"/>
              </a:spcAft>
              <a:buClr>
                <a:schemeClr val="lt1"/>
              </a:buClr>
              <a:buSzPts val="3000"/>
              <a:buFont typeface="Lexend Medium"/>
              <a:buNone/>
              <a:defRPr sz="3000" b="0" i="0" u="none" strike="noStrike" cap="none">
                <a:solidFill>
                  <a:schemeClr val="lt1"/>
                </a:solidFill>
                <a:latin typeface="Lexend Medium"/>
                <a:ea typeface="Lexend Medium"/>
                <a:cs typeface="Lexend Medium"/>
                <a:sym typeface="Lexend Medium"/>
              </a:defRPr>
            </a:lvl4pPr>
            <a:lvl5pPr marL="2286000" marR="0" lvl="4" indent="-381000" algn="l" rtl="0">
              <a:lnSpc>
                <a:spcPct val="115000"/>
              </a:lnSpc>
              <a:spcBef>
                <a:spcPts val="0"/>
              </a:spcBef>
              <a:spcAft>
                <a:spcPts val="0"/>
              </a:spcAft>
              <a:buClr>
                <a:schemeClr val="lt1"/>
              </a:buClr>
              <a:buSzPts val="3000"/>
              <a:buFont typeface="Lexend Medium"/>
              <a:buNone/>
              <a:defRPr sz="3000" b="0" i="0" u="none" strike="noStrike" cap="none">
                <a:solidFill>
                  <a:schemeClr val="lt1"/>
                </a:solidFill>
                <a:latin typeface="Lexend Medium"/>
                <a:ea typeface="Lexend Medium"/>
                <a:cs typeface="Lexend Medium"/>
                <a:sym typeface="Lexend Medium"/>
              </a:defRPr>
            </a:lvl5pPr>
            <a:lvl6pPr marL="2743200" marR="0" lvl="5" indent="-381000" algn="l" rtl="0">
              <a:lnSpc>
                <a:spcPct val="115000"/>
              </a:lnSpc>
              <a:spcBef>
                <a:spcPts val="0"/>
              </a:spcBef>
              <a:spcAft>
                <a:spcPts val="0"/>
              </a:spcAft>
              <a:buClr>
                <a:schemeClr val="lt1"/>
              </a:buClr>
              <a:buSzPts val="3000"/>
              <a:buFont typeface="Lexend Medium"/>
              <a:buNone/>
              <a:defRPr sz="3000" b="0" i="0" u="none" strike="noStrike" cap="none">
                <a:solidFill>
                  <a:schemeClr val="lt1"/>
                </a:solidFill>
                <a:latin typeface="Lexend Medium"/>
                <a:ea typeface="Lexend Medium"/>
                <a:cs typeface="Lexend Medium"/>
                <a:sym typeface="Lexend Medium"/>
              </a:defRPr>
            </a:lvl6pPr>
            <a:lvl7pPr marL="3200400" marR="0" lvl="6" indent="-381000" algn="l" rtl="0">
              <a:lnSpc>
                <a:spcPct val="115000"/>
              </a:lnSpc>
              <a:spcBef>
                <a:spcPts val="0"/>
              </a:spcBef>
              <a:spcAft>
                <a:spcPts val="0"/>
              </a:spcAft>
              <a:buClr>
                <a:schemeClr val="lt1"/>
              </a:buClr>
              <a:buSzPts val="3000"/>
              <a:buFont typeface="Lexend Medium"/>
              <a:buNone/>
              <a:defRPr sz="3000" b="0" i="0" u="none" strike="noStrike" cap="none">
                <a:solidFill>
                  <a:schemeClr val="lt1"/>
                </a:solidFill>
                <a:latin typeface="Lexend Medium"/>
                <a:ea typeface="Lexend Medium"/>
                <a:cs typeface="Lexend Medium"/>
                <a:sym typeface="Lexend Medium"/>
              </a:defRPr>
            </a:lvl7pPr>
            <a:lvl8pPr marL="3657600" marR="0" lvl="7" indent="-381000" algn="l" rtl="0">
              <a:lnSpc>
                <a:spcPct val="115000"/>
              </a:lnSpc>
              <a:spcBef>
                <a:spcPts val="0"/>
              </a:spcBef>
              <a:spcAft>
                <a:spcPts val="0"/>
              </a:spcAft>
              <a:buClr>
                <a:schemeClr val="lt1"/>
              </a:buClr>
              <a:buSzPts val="3000"/>
              <a:buFont typeface="Lexend Medium"/>
              <a:buNone/>
              <a:defRPr sz="3000" b="0" i="0" u="none" strike="noStrike" cap="none">
                <a:solidFill>
                  <a:schemeClr val="lt1"/>
                </a:solidFill>
                <a:latin typeface="Lexend Medium"/>
                <a:ea typeface="Lexend Medium"/>
                <a:cs typeface="Lexend Medium"/>
                <a:sym typeface="Lexend Medium"/>
              </a:defRPr>
            </a:lvl8pPr>
            <a:lvl9pPr marL="4114800" marR="0" lvl="8" indent="-381000" algn="l" rtl="0">
              <a:lnSpc>
                <a:spcPct val="115000"/>
              </a:lnSpc>
              <a:spcBef>
                <a:spcPts val="0"/>
              </a:spcBef>
              <a:spcAft>
                <a:spcPts val="0"/>
              </a:spcAft>
              <a:buClr>
                <a:schemeClr val="lt1"/>
              </a:buClr>
              <a:buSzPts val="3000"/>
              <a:buFont typeface="Lexend Medium"/>
              <a:buNone/>
              <a:defRPr sz="3000" b="0" i="0" u="none" strike="noStrike" cap="none">
                <a:solidFill>
                  <a:schemeClr val="lt1"/>
                </a:solidFill>
                <a:latin typeface="Lexend Medium"/>
                <a:ea typeface="Lexend Medium"/>
                <a:cs typeface="Lexend Medium"/>
                <a:sym typeface="Lexend Medium"/>
              </a:defRPr>
            </a:lvl9pPr>
          </a:lstStyle>
          <a:p>
            <a:pPr marL="0" lvl="0" indent="0" algn="l" rtl="0">
              <a:spcBef>
                <a:spcPts val="0"/>
              </a:spcBef>
              <a:spcAft>
                <a:spcPts val="0"/>
              </a:spcAft>
            </a:pPr>
            <a:r>
              <a:rPr lang="en-US" sz="2800" dirty="0">
                <a:highlight>
                  <a:srgbClr val="000000"/>
                </a:highlight>
              </a:rPr>
              <a:t>“I love having to type </a:t>
            </a:r>
            <a:br>
              <a:rPr lang="en-US" sz="2800" dirty="0">
                <a:highlight>
                  <a:srgbClr val="000000"/>
                </a:highlight>
              </a:rPr>
            </a:br>
            <a:r>
              <a:rPr lang="en-US" sz="2800" dirty="0">
                <a:solidFill>
                  <a:schemeClr val="accent3"/>
                </a:solidFill>
                <a:highlight>
                  <a:srgbClr val="000000"/>
                </a:highlight>
              </a:rPr>
              <a:t>tail -f /opt/</a:t>
            </a:r>
            <a:r>
              <a:rPr lang="en-US" sz="2800" dirty="0" err="1">
                <a:solidFill>
                  <a:schemeClr val="accent3"/>
                </a:solidFill>
                <a:highlight>
                  <a:srgbClr val="000000"/>
                </a:highlight>
              </a:rPr>
              <a:t>splunk</a:t>
            </a:r>
            <a:r>
              <a:rPr lang="en-US" sz="2800" dirty="0">
                <a:solidFill>
                  <a:schemeClr val="accent3"/>
                </a:solidFill>
                <a:highlight>
                  <a:srgbClr val="000000"/>
                </a:highlight>
              </a:rPr>
              <a:t>/var/log/</a:t>
            </a:r>
            <a:r>
              <a:rPr lang="en-US" sz="2800" dirty="0" err="1">
                <a:solidFill>
                  <a:schemeClr val="accent3"/>
                </a:solidFill>
                <a:highlight>
                  <a:srgbClr val="000000"/>
                </a:highlight>
              </a:rPr>
              <a:t>splunk</a:t>
            </a:r>
            <a:r>
              <a:rPr lang="en-US" sz="2800" dirty="0">
                <a:solidFill>
                  <a:schemeClr val="accent3"/>
                </a:solidFill>
                <a:highlight>
                  <a:srgbClr val="000000"/>
                </a:highlight>
              </a:rPr>
              <a:t>/splunkd.log</a:t>
            </a:r>
            <a:r>
              <a:rPr lang="en-US" sz="2800" dirty="0">
                <a:highlight>
                  <a:srgbClr val="000000"/>
                </a:highlight>
              </a:rPr>
              <a:t> </a:t>
            </a:r>
            <a:br>
              <a:rPr lang="en-US" sz="2800" dirty="0">
                <a:highlight>
                  <a:srgbClr val="000000"/>
                </a:highlight>
              </a:rPr>
            </a:br>
            <a:r>
              <a:rPr lang="en-US" sz="2800" dirty="0">
                <a:highlight>
                  <a:srgbClr val="000000"/>
                </a:highlight>
              </a:rPr>
              <a:t>every time I troubleshoot.”</a:t>
            </a:r>
          </a:p>
          <a:p>
            <a:pPr marL="0" lvl="0" indent="0" algn="l" rtl="0">
              <a:spcBef>
                <a:spcPts val="0"/>
              </a:spcBef>
              <a:spcAft>
                <a:spcPts val="0"/>
              </a:spcAft>
            </a:pPr>
            <a:r>
              <a:rPr lang="en-US" sz="2800" dirty="0">
                <a:highlight>
                  <a:srgbClr val="000000"/>
                </a:highlight>
              </a:rPr>
              <a:t>- Statements dreamed up by the utterly deranged</a:t>
            </a:r>
          </a:p>
        </p:txBody>
      </p:sp>
      <p:sp>
        <p:nvSpPr>
          <p:cNvPr id="10" name="Oval 9">
            <a:extLst>
              <a:ext uri="{FF2B5EF4-FFF2-40B4-BE49-F238E27FC236}">
                <a16:creationId xmlns:a16="http://schemas.microsoft.com/office/drawing/2014/main" id="{7471F715-B80C-7450-97CF-61F11E25863D}"/>
              </a:ext>
            </a:extLst>
          </p:cNvPr>
          <p:cNvSpPr/>
          <p:nvPr/>
        </p:nvSpPr>
        <p:spPr>
          <a:xfrm>
            <a:off x="11544300" y="5433926"/>
            <a:ext cx="257175" cy="257175"/>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150BDA0-D5D5-63B2-238C-E4259BE6E054}"/>
              </a:ext>
            </a:extLst>
          </p:cNvPr>
          <p:cNvSpPr/>
          <p:nvPr/>
        </p:nvSpPr>
        <p:spPr>
          <a:xfrm>
            <a:off x="12086629" y="5143500"/>
            <a:ext cx="404725" cy="404725"/>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7603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6" name="Google Shape;816;p94"/>
          <p:cNvSpPr txBox="1">
            <a:spLocks noGrp="1"/>
          </p:cNvSpPr>
          <p:nvPr>
            <p:ph type="ctrTitle"/>
          </p:nvPr>
        </p:nvSpPr>
        <p:spPr>
          <a:xfrm>
            <a:off x="914400" y="914400"/>
            <a:ext cx="5120400" cy="627864"/>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t>The Solution:</a:t>
            </a:r>
            <a:endParaRPr dirty="0"/>
          </a:p>
        </p:txBody>
      </p:sp>
      <p:sp>
        <p:nvSpPr>
          <p:cNvPr id="817" name="Google Shape;817;p94"/>
          <p:cNvSpPr txBox="1">
            <a:spLocks noGrp="1"/>
          </p:cNvSpPr>
          <p:nvPr>
            <p:ph type="body" idx="3"/>
          </p:nvPr>
        </p:nvSpPr>
        <p:spPr>
          <a:xfrm>
            <a:off x="914400" y="1815375"/>
            <a:ext cx="5120400" cy="5290200"/>
          </a:xfrm>
          <a:prstGeom prst="rect">
            <a:avLst/>
          </a:prstGeom>
        </p:spPr>
        <p:txBody>
          <a:bodyPr spcFirstLastPara="1" wrap="square" lIns="0" tIns="0" rIns="0" bIns="0" anchor="t" anchorCtr="0">
            <a:noAutofit/>
          </a:bodyPr>
          <a:lstStyle/>
          <a:p>
            <a:pPr marL="342900" indent="-342900">
              <a:spcAft>
                <a:spcPts val="1200"/>
              </a:spcAft>
            </a:pPr>
            <a:r>
              <a:rPr lang="en-US" dirty="0"/>
              <a:t>Introduce logical naming and identification</a:t>
            </a:r>
          </a:p>
          <a:p>
            <a:pPr marL="342900" indent="-342900">
              <a:spcAft>
                <a:spcPts val="1200"/>
              </a:spcAft>
            </a:pPr>
            <a:r>
              <a:rPr lang="en-US" dirty="0"/>
              <a:t>Make the bash experience repeatable and translatable</a:t>
            </a:r>
          </a:p>
          <a:p>
            <a:pPr marL="342900" indent="-342900">
              <a:spcAft>
                <a:spcPts val="1200"/>
              </a:spcAft>
            </a:pPr>
            <a:r>
              <a:rPr lang="en-US" dirty="0"/>
              <a:t>Create custom aliases and functions that operate in an efficient and educational manner</a:t>
            </a:r>
          </a:p>
        </p:txBody>
      </p:sp>
      <p:sp>
        <p:nvSpPr>
          <p:cNvPr id="9" name="Picture Placeholder 8">
            <a:extLst>
              <a:ext uri="{FF2B5EF4-FFF2-40B4-BE49-F238E27FC236}">
                <a16:creationId xmlns:a16="http://schemas.microsoft.com/office/drawing/2014/main" id="{022819EE-842C-2D41-E615-DA84CC379146}"/>
              </a:ext>
            </a:extLst>
          </p:cNvPr>
          <p:cNvSpPr>
            <a:spLocks noGrp="1"/>
          </p:cNvSpPr>
          <p:nvPr>
            <p:ph type="pic" idx="2"/>
          </p:nvPr>
        </p:nvSpPr>
        <p:spPr/>
        <p:txBody>
          <a:bodyPr/>
          <a:lstStyle/>
          <a:p>
            <a:endParaRPr lang="en-US"/>
          </a:p>
        </p:txBody>
      </p:sp>
      <p:pic>
        <p:nvPicPr>
          <p:cNvPr id="3" name="Picture 2">
            <a:extLst>
              <a:ext uri="{FF2B5EF4-FFF2-40B4-BE49-F238E27FC236}">
                <a16:creationId xmlns:a16="http://schemas.microsoft.com/office/drawing/2014/main" id="{96423F7D-2AA7-444C-5D6D-6C87EC4BA424}"/>
              </a:ext>
            </a:extLst>
          </p:cNvPr>
          <p:cNvPicPr>
            <a:picLocks noChangeAspect="1"/>
          </p:cNvPicPr>
          <p:nvPr/>
        </p:nvPicPr>
        <p:blipFill>
          <a:blip r:embed="rId3"/>
          <a:stretch>
            <a:fillRect/>
          </a:stretch>
        </p:blipFill>
        <p:spPr>
          <a:xfrm>
            <a:off x="7257825" y="1081775"/>
            <a:ext cx="11841227" cy="7430537"/>
          </a:xfrm>
          <a:prstGeom prst="rect">
            <a:avLst/>
          </a:prstGeom>
        </p:spPr>
      </p:pic>
    </p:spTree>
    <p:extLst>
      <p:ext uri="{BB962C8B-B14F-4D97-AF65-F5344CB8AC3E}">
        <p14:creationId xmlns:p14="http://schemas.microsoft.com/office/powerpoint/2010/main" val="6244805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pic>
        <p:nvPicPr>
          <p:cNvPr id="832" name="Google Shape;832;p96"/>
          <p:cNvPicPr preferRelativeResize="0">
            <a:picLocks noGrp="1"/>
          </p:cNvPicPr>
          <p:nvPr>
            <p:ph type="pic" idx="2"/>
          </p:nvPr>
        </p:nvPicPr>
        <p:blipFill rotWithShape="1">
          <a:blip r:embed="rId3">
            <a:alphaModFix/>
          </a:blip>
          <a:srcRect l="41668" r="3156"/>
          <a:stretch/>
        </p:blipFill>
        <p:spPr>
          <a:xfrm>
            <a:off x="9144000" y="0"/>
            <a:ext cx="9000602" cy="10287001"/>
          </a:xfrm>
          <a:prstGeom prst="rect">
            <a:avLst/>
          </a:prstGeom>
        </p:spPr>
      </p:pic>
      <p:sp>
        <p:nvSpPr>
          <p:cNvPr id="833" name="Google Shape;833;p96"/>
          <p:cNvSpPr txBox="1">
            <a:spLocks noGrp="1"/>
          </p:cNvSpPr>
          <p:nvPr>
            <p:ph type="title"/>
          </p:nvPr>
        </p:nvSpPr>
        <p:spPr>
          <a:xfrm>
            <a:off x="914400" y="914400"/>
            <a:ext cx="7315200" cy="627864"/>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t>Prerequisites</a:t>
            </a:r>
            <a:endParaRPr dirty="0"/>
          </a:p>
        </p:txBody>
      </p:sp>
      <p:sp>
        <p:nvSpPr>
          <p:cNvPr id="835" name="Google Shape;835;p96"/>
          <p:cNvSpPr txBox="1">
            <a:spLocks noGrp="1"/>
          </p:cNvSpPr>
          <p:nvPr>
            <p:ph type="body" idx="3"/>
          </p:nvPr>
        </p:nvSpPr>
        <p:spPr>
          <a:xfrm>
            <a:off x="914400" y="1609500"/>
            <a:ext cx="7315200" cy="7429726"/>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t>For the fullest experience, internet access is required. That doesn’t mean your endpoint has to have internet, but you do. Most of the visuals are set up for dark mode users.</a:t>
            </a:r>
          </a:p>
          <a:p>
            <a:pPr marL="0" lvl="0" indent="0" algn="l" rtl="0">
              <a:spcBef>
                <a:spcPts val="0"/>
              </a:spcBef>
              <a:spcAft>
                <a:spcPts val="0"/>
              </a:spcAft>
              <a:buNone/>
            </a:pPr>
            <a:endParaRPr lang="en-US" dirty="0"/>
          </a:p>
          <a:p>
            <a:pPr marL="342900" indent="-342900"/>
            <a:r>
              <a:rPr lang="en-US" dirty="0"/>
              <a:t>Decide if you are enabling these features individually, or as a team. This can be done at a system wide level (assuming you have system root) or by user.</a:t>
            </a:r>
          </a:p>
          <a:p>
            <a:pPr marL="342900" indent="-342900"/>
            <a:r>
              <a:rPr lang="en-US" dirty="0"/>
              <a:t>Applications utilized:</a:t>
            </a:r>
          </a:p>
          <a:p>
            <a:pPr marL="800100" lvl="1" indent="-342900">
              <a:lnSpc>
                <a:spcPct val="100000"/>
              </a:lnSpc>
            </a:pPr>
            <a:r>
              <a:rPr lang="en-US" dirty="0"/>
              <a:t>git</a:t>
            </a:r>
          </a:p>
          <a:p>
            <a:pPr marL="800100" lvl="1" indent="-342900">
              <a:lnSpc>
                <a:spcPct val="100000"/>
              </a:lnSpc>
            </a:pPr>
            <a:r>
              <a:rPr lang="en-US" dirty="0"/>
              <a:t>tree</a:t>
            </a:r>
          </a:p>
          <a:p>
            <a:pPr marL="800100" lvl="1" indent="-342900">
              <a:lnSpc>
                <a:spcPct val="100000"/>
              </a:lnSpc>
            </a:pPr>
            <a:r>
              <a:rPr lang="en-US" dirty="0"/>
              <a:t>vim</a:t>
            </a:r>
          </a:p>
          <a:p>
            <a:pPr marL="800100" lvl="1" indent="-342900">
              <a:lnSpc>
                <a:spcPct val="100000"/>
              </a:lnSpc>
            </a:pPr>
            <a:r>
              <a:rPr lang="en-US" dirty="0" err="1"/>
              <a:t>tmux</a:t>
            </a:r>
            <a:endParaRPr lang="en-US" dirty="0"/>
          </a:p>
          <a:p>
            <a:pPr marL="800100" lvl="1" indent="-342900">
              <a:lnSpc>
                <a:spcPct val="100000"/>
              </a:lnSpc>
            </a:pPr>
            <a:endParaRPr lang="en-US" dirty="0"/>
          </a:p>
          <a:p>
            <a:pPr marL="342900" indent="-342900">
              <a:lnSpc>
                <a:spcPct val="100000"/>
              </a:lnSpc>
            </a:pPr>
            <a:r>
              <a:rPr lang="en-US" dirty="0"/>
              <a:t>Repositories:</a:t>
            </a:r>
          </a:p>
          <a:p>
            <a:pPr marL="800100" lvl="1" indent="-342900">
              <a:lnSpc>
                <a:spcPct val="100000"/>
              </a:lnSpc>
            </a:pPr>
            <a:r>
              <a:rPr lang="en-US" dirty="0"/>
              <a:t>github.com/</a:t>
            </a:r>
            <a:r>
              <a:rPr lang="en-US" dirty="0" err="1"/>
              <a:t>ryanadler</a:t>
            </a:r>
            <a:r>
              <a:rPr lang="en-US" dirty="0"/>
              <a:t>/bashful</a:t>
            </a:r>
          </a:p>
          <a:p>
            <a:pPr marL="800100" lvl="1" indent="-342900">
              <a:lnSpc>
                <a:spcPct val="100000"/>
              </a:lnSpc>
            </a:pPr>
            <a:r>
              <a:rPr lang="en-US" dirty="0"/>
              <a:t>github.com/</a:t>
            </a:r>
            <a:r>
              <a:rPr lang="en-US" dirty="0" err="1"/>
              <a:t>yorokobi</a:t>
            </a:r>
            <a:r>
              <a:rPr lang="en-US" dirty="0"/>
              <a:t>/vim-</a:t>
            </a:r>
            <a:r>
              <a:rPr lang="en-US" dirty="0" err="1"/>
              <a:t>splunk</a:t>
            </a:r>
            <a:endParaRPr lang="en-US" dirty="0"/>
          </a:p>
        </p:txBody>
      </p:sp>
    </p:spTree>
    <p:extLst>
      <p:ext uri="{BB962C8B-B14F-4D97-AF65-F5344CB8AC3E}">
        <p14:creationId xmlns:p14="http://schemas.microsoft.com/office/powerpoint/2010/main" val="29633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6" name="Google Shape;816;p94"/>
          <p:cNvSpPr txBox="1">
            <a:spLocks noGrp="1"/>
          </p:cNvSpPr>
          <p:nvPr>
            <p:ph type="ctrTitle"/>
          </p:nvPr>
        </p:nvSpPr>
        <p:spPr>
          <a:xfrm>
            <a:off x="914400" y="914400"/>
            <a:ext cx="5120400" cy="627864"/>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t>Customizing VIM</a:t>
            </a:r>
            <a:endParaRPr dirty="0"/>
          </a:p>
        </p:txBody>
      </p:sp>
      <p:sp>
        <p:nvSpPr>
          <p:cNvPr id="817" name="Google Shape;817;p94"/>
          <p:cNvSpPr txBox="1">
            <a:spLocks noGrp="1"/>
          </p:cNvSpPr>
          <p:nvPr>
            <p:ph type="body" idx="3"/>
          </p:nvPr>
        </p:nvSpPr>
        <p:spPr>
          <a:xfrm>
            <a:off x="914400" y="1815375"/>
            <a:ext cx="5120400" cy="5290200"/>
          </a:xfrm>
          <a:prstGeom prst="rect">
            <a:avLst/>
          </a:prstGeom>
        </p:spPr>
        <p:txBody>
          <a:bodyPr spcFirstLastPara="1" wrap="square" lIns="0" tIns="0" rIns="0" bIns="0" anchor="t" anchorCtr="0">
            <a:noAutofit/>
          </a:bodyPr>
          <a:lstStyle/>
          <a:p>
            <a:pPr marL="0" indent="0">
              <a:spcAft>
                <a:spcPts val="1200"/>
              </a:spcAft>
              <a:buNone/>
            </a:pPr>
            <a:r>
              <a:rPr lang="en-US" dirty="0"/>
              <a:t>There are two key customization points for VIM. The first, is in how VIM operates and what information it displays. The second is how </a:t>
            </a:r>
            <a:r>
              <a:rPr lang="en-US" dirty="0" err="1"/>
              <a:t>Yorokobi’s</a:t>
            </a:r>
            <a:r>
              <a:rPr lang="en-US" dirty="0"/>
              <a:t> VIM Splunk highlighter makes sure you aren’t mucking about.</a:t>
            </a:r>
          </a:p>
          <a:p>
            <a:pPr marL="0" indent="0">
              <a:spcAft>
                <a:spcPts val="1200"/>
              </a:spcAft>
              <a:buNone/>
            </a:pPr>
            <a:r>
              <a:rPr lang="en-US" dirty="0"/>
              <a:t>Benefits:</a:t>
            </a:r>
          </a:p>
          <a:p>
            <a:pPr marL="342900" indent="-342900">
              <a:spcAft>
                <a:spcPts val="1200"/>
              </a:spcAft>
            </a:pPr>
            <a:r>
              <a:rPr lang="en-US" dirty="0"/>
              <a:t>Case insensitive searching and live highlighting. </a:t>
            </a:r>
          </a:p>
          <a:p>
            <a:pPr marL="342900" indent="-342900">
              <a:spcAft>
                <a:spcPts val="1200"/>
              </a:spcAft>
            </a:pPr>
            <a:r>
              <a:rPr lang="en-US" dirty="0"/>
              <a:t>Presents which file you are editing, and sets color schemes to dark </a:t>
            </a:r>
            <a:r>
              <a:rPr lang="en-US" dirty="0" err="1"/>
              <a:t>bg</a:t>
            </a:r>
            <a:endParaRPr lang="en-US" dirty="0"/>
          </a:p>
          <a:p>
            <a:pPr marL="342900" indent="-342900">
              <a:spcAft>
                <a:spcPts val="1200"/>
              </a:spcAft>
            </a:pPr>
            <a:r>
              <a:rPr lang="en-US" dirty="0"/>
              <a:t>Splunk VIM pack immediately calls out typos that may result in service failure, or an error in attempted configuration</a:t>
            </a:r>
          </a:p>
        </p:txBody>
      </p:sp>
      <p:sp>
        <p:nvSpPr>
          <p:cNvPr id="9" name="Picture Placeholder 8">
            <a:extLst>
              <a:ext uri="{FF2B5EF4-FFF2-40B4-BE49-F238E27FC236}">
                <a16:creationId xmlns:a16="http://schemas.microsoft.com/office/drawing/2014/main" id="{022819EE-842C-2D41-E615-DA84CC379146}"/>
              </a:ext>
            </a:extLst>
          </p:cNvPr>
          <p:cNvSpPr>
            <a:spLocks noGrp="1"/>
          </p:cNvSpPr>
          <p:nvPr>
            <p:ph type="pic" idx="2"/>
          </p:nvPr>
        </p:nvSpPr>
        <p:spPr/>
        <p:txBody>
          <a:bodyPr/>
          <a:lstStyle/>
          <a:p>
            <a:endParaRPr lang="en-US"/>
          </a:p>
        </p:txBody>
      </p:sp>
      <p:pic>
        <p:nvPicPr>
          <p:cNvPr id="8" name="Picture 7">
            <a:extLst>
              <a:ext uri="{FF2B5EF4-FFF2-40B4-BE49-F238E27FC236}">
                <a16:creationId xmlns:a16="http://schemas.microsoft.com/office/drawing/2014/main" id="{1F2A78A9-DE36-8CA6-034A-39DD3C48B311}"/>
              </a:ext>
            </a:extLst>
          </p:cNvPr>
          <p:cNvPicPr>
            <a:picLocks noChangeAspect="1"/>
          </p:cNvPicPr>
          <p:nvPr/>
        </p:nvPicPr>
        <p:blipFill>
          <a:blip r:embed="rId3"/>
          <a:stretch>
            <a:fillRect/>
          </a:stretch>
        </p:blipFill>
        <p:spPr>
          <a:xfrm>
            <a:off x="7257825" y="1073233"/>
            <a:ext cx="11688806" cy="7468642"/>
          </a:xfrm>
          <a:prstGeom prst="rect">
            <a:avLst/>
          </a:prstGeom>
        </p:spPr>
      </p:pic>
    </p:spTree>
    <p:extLst>
      <p:ext uri="{BB962C8B-B14F-4D97-AF65-F5344CB8AC3E}">
        <p14:creationId xmlns:p14="http://schemas.microsoft.com/office/powerpoint/2010/main" val="3241290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6" name="Google Shape;816;p94"/>
          <p:cNvSpPr txBox="1">
            <a:spLocks noGrp="1"/>
          </p:cNvSpPr>
          <p:nvPr>
            <p:ph type="ctrTitle"/>
          </p:nvPr>
        </p:nvSpPr>
        <p:spPr>
          <a:xfrm>
            <a:off x="914400" y="914400"/>
            <a:ext cx="5120400" cy="627864"/>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t>Customizing VIM</a:t>
            </a:r>
            <a:endParaRPr dirty="0"/>
          </a:p>
        </p:txBody>
      </p:sp>
      <p:sp>
        <p:nvSpPr>
          <p:cNvPr id="817" name="Google Shape;817;p94"/>
          <p:cNvSpPr txBox="1">
            <a:spLocks noGrp="1"/>
          </p:cNvSpPr>
          <p:nvPr>
            <p:ph type="body" idx="3"/>
          </p:nvPr>
        </p:nvSpPr>
        <p:spPr>
          <a:xfrm>
            <a:off x="914400" y="1815375"/>
            <a:ext cx="5120400" cy="5290200"/>
          </a:xfrm>
          <a:prstGeom prst="rect">
            <a:avLst/>
          </a:prstGeom>
        </p:spPr>
        <p:txBody>
          <a:bodyPr spcFirstLastPara="1" wrap="square" lIns="0" tIns="0" rIns="0" bIns="0" anchor="t" anchorCtr="0">
            <a:noAutofit/>
          </a:bodyPr>
          <a:lstStyle/>
          <a:p>
            <a:pPr marL="0" indent="0">
              <a:spcAft>
                <a:spcPts val="1200"/>
              </a:spcAft>
              <a:buNone/>
            </a:pPr>
            <a:r>
              <a:rPr lang="en-US" dirty="0"/>
              <a:t>There are two key customization points for VIM. The first, is in how VIM operates and what information it displays. The second is how </a:t>
            </a:r>
            <a:r>
              <a:rPr lang="en-US" dirty="0" err="1"/>
              <a:t>Yorokobi’s</a:t>
            </a:r>
            <a:r>
              <a:rPr lang="en-US" dirty="0"/>
              <a:t> VIM Splunk highlighter makes sure you aren’t mucking about.</a:t>
            </a:r>
          </a:p>
          <a:p>
            <a:pPr marL="0" indent="0">
              <a:spcAft>
                <a:spcPts val="1200"/>
              </a:spcAft>
              <a:buNone/>
            </a:pPr>
            <a:r>
              <a:rPr lang="en-US" dirty="0"/>
              <a:t>Benefits:</a:t>
            </a:r>
          </a:p>
          <a:p>
            <a:pPr marL="342900" indent="-342900">
              <a:spcAft>
                <a:spcPts val="1200"/>
              </a:spcAft>
            </a:pPr>
            <a:r>
              <a:rPr lang="en-US" dirty="0"/>
              <a:t>Case insensitive searching and live highlighting. </a:t>
            </a:r>
          </a:p>
          <a:p>
            <a:pPr marL="342900" indent="-342900">
              <a:spcAft>
                <a:spcPts val="1200"/>
              </a:spcAft>
            </a:pPr>
            <a:r>
              <a:rPr lang="en-US" dirty="0"/>
              <a:t>Presents which file you are editing, and sets color schemes to dark </a:t>
            </a:r>
            <a:r>
              <a:rPr lang="en-US" dirty="0" err="1"/>
              <a:t>bg</a:t>
            </a:r>
            <a:endParaRPr lang="en-US" dirty="0"/>
          </a:p>
          <a:p>
            <a:pPr marL="342900" indent="-342900">
              <a:spcAft>
                <a:spcPts val="1200"/>
              </a:spcAft>
            </a:pPr>
            <a:r>
              <a:rPr lang="en-US" dirty="0"/>
              <a:t>Splunk VIM pack immediately calls out typos that may result in service failure, or an error in attempted configuration</a:t>
            </a:r>
          </a:p>
        </p:txBody>
      </p:sp>
      <p:pic>
        <p:nvPicPr>
          <p:cNvPr id="11" name="Video 10">
            <a:hlinkClick r:id="" action="ppaction://media"/>
            <a:extLst>
              <a:ext uri="{FF2B5EF4-FFF2-40B4-BE49-F238E27FC236}">
                <a16:creationId xmlns:a16="http://schemas.microsoft.com/office/drawing/2014/main" id="{BA11F2F8-C6A5-B7A0-876D-33FBB458E9F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267575" y="1066800"/>
            <a:ext cx="11906250" cy="7498557"/>
          </a:xfrm>
          <a:prstGeom prst="rect">
            <a:avLst/>
          </a:prstGeom>
        </p:spPr>
      </p:pic>
    </p:spTree>
    <p:extLst>
      <p:ext uri="{BB962C8B-B14F-4D97-AF65-F5344CB8AC3E}">
        <p14:creationId xmlns:p14="http://schemas.microsoft.com/office/powerpoint/2010/main" val="1409438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549"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6" name="Google Shape;816;p94"/>
          <p:cNvSpPr txBox="1">
            <a:spLocks noGrp="1"/>
          </p:cNvSpPr>
          <p:nvPr>
            <p:ph type="ctrTitle"/>
          </p:nvPr>
        </p:nvSpPr>
        <p:spPr>
          <a:xfrm>
            <a:off x="914400" y="914400"/>
            <a:ext cx="5120400" cy="627864"/>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t>Customizing Bash</a:t>
            </a:r>
            <a:endParaRPr dirty="0"/>
          </a:p>
        </p:txBody>
      </p:sp>
      <p:sp>
        <p:nvSpPr>
          <p:cNvPr id="817" name="Google Shape;817;p94"/>
          <p:cNvSpPr txBox="1">
            <a:spLocks noGrp="1"/>
          </p:cNvSpPr>
          <p:nvPr>
            <p:ph type="body" idx="3"/>
          </p:nvPr>
        </p:nvSpPr>
        <p:spPr>
          <a:xfrm>
            <a:off x="914400" y="1815375"/>
            <a:ext cx="5120400" cy="5290200"/>
          </a:xfrm>
          <a:prstGeom prst="rect">
            <a:avLst/>
          </a:prstGeom>
        </p:spPr>
        <p:txBody>
          <a:bodyPr spcFirstLastPara="1" wrap="square" lIns="0" tIns="0" rIns="0" bIns="0" anchor="t" anchorCtr="0">
            <a:noAutofit/>
          </a:bodyPr>
          <a:lstStyle/>
          <a:p>
            <a:pPr marL="0" indent="0">
              <a:spcAft>
                <a:spcPts val="1200"/>
              </a:spcAft>
              <a:buNone/>
            </a:pPr>
            <a:r>
              <a:rPr lang="en-US" dirty="0"/>
              <a:t>A combination of an updated </a:t>
            </a:r>
            <a:r>
              <a:rPr lang="en-US" dirty="0" err="1"/>
              <a:t>bash_profile</a:t>
            </a:r>
            <a:r>
              <a:rPr lang="en-US" dirty="0"/>
              <a:t> and imported shortcut sources. </a:t>
            </a:r>
          </a:p>
          <a:p>
            <a:pPr marL="0" indent="0">
              <a:spcAft>
                <a:spcPts val="1200"/>
              </a:spcAft>
              <a:buNone/>
            </a:pPr>
            <a:r>
              <a:rPr lang="en-US" dirty="0"/>
              <a:t>Benefits:</a:t>
            </a:r>
          </a:p>
          <a:p>
            <a:pPr marL="342900" indent="-342900">
              <a:spcAft>
                <a:spcPts val="1200"/>
              </a:spcAft>
            </a:pPr>
            <a:r>
              <a:rPr lang="en-US" dirty="0"/>
              <a:t>Cleaner and more informative interactions</a:t>
            </a:r>
          </a:p>
          <a:p>
            <a:pPr marL="342900" indent="-342900">
              <a:spcAft>
                <a:spcPts val="1200"/>
              </a:spcAft>
            </a:pPr>
            <a:r>
              <a:rPr lang="en-US" dirty="0"/>
              <a:t>Individual and team based customizations</a:t>
            </a:r>
          </a:p>
          <a:p>
            <a:pPr marL="342900" indent="-342900">
              <a:spcAft>
                <a:spcPts val="1200"/>
              </a:spcAft>
            </a:pPr>
            <a:r>
              <a:rPr lang="en-US" dirty="0"/>
              <a:t>Easier Splunk operations</a:t>
            </a:r>
          </a:p>
        </p:txBody>
      </p:sp>
      <p:pic>
        <p:nvPicPr>
          <p:cNvPr id="2" name="Picture 1">
            <a:extLst>
              <a:ext uri="{FF2B5EF4-FFF2-40B4-BE49-F238E27FC236}">
                <a16:creationId xmlns:a16="http://schemas.microsoft.com/office/drawing/2014/main" id="{617598F8-34E0-45D2-9109-DEE2675D8696}"/>
              </a:ext>
            </a:extLst>
          </p:cNvPr>
          <p:cNvPicPr>
            <a:picLocks noChangeAspect="1"/>
          </p:cNvPicPr>
          <p:nvPr/>
        </p:nvPicPr>
        <p:blipFill>
          <a:blip r:embed="rId3"/>
          <a:stretch>
            <a:fillRect/>
          </a:stretch>
        </p:blipFill>
        <p:spPr>
          <a:xfrm>
            <a:off x="7257825" y="1081775"/>
            <a:ext cx="11841227" cy="7430537"/>
          </a:xfrm>
          <a:prstGeom prst="rect">
            <a:avLst/>
          </a:prstGeom>
        </p:spPr>
      </p:pic>
    </p:spTree>
    <p:extLst>
      <p:ext uri="{BB962C8B-B14F-4D97-AF65-F5344CB8AC3E}">
        <p14:creationId xmlns:p14="http://schemas.microsoft.com/office/powerpoint/2010/main" val="3332791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93"/>
          <p:cNvSpPr txBox="1">
            <a:spLocks noGrp="1"/>
          </p:cNvSpPr>
          <p:nvPr>
            <p:ph type="title"/>
          </p:nvPr>
        </p:nvSpPr>
        <p:spPr>
          <a:xfrm>
            <a:off x="914400" y="914400"/>
            <a:ext cx="16459200" cy="627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t>Benefits of utilizing baseline configurations</a:t>
            </a:r>
            <a:endParaRPr dirty="0"/>
          </a:p>
        </p:txBody>
      </p:sp>
      <p:sp>
        <p:nvSpPr>
          <p:cNvPr id="804" name="Google Shape;804;p93"/>
          <p:cNvSpPr txBox="1">
            <a:spLocks noGrp="1"/>
          </p:cNvSpPr>
          <p:nvPr>
            <p:ph type="body" idx="2"/>
          </p:nvPr>
        </p:nvSpPr>
        <p:spPr>
          <a:xfrm>
            <a:off x="914525" y="3931925"/>
            <a:ext cx="5120400" cy="5440500"/>
          </a:xfrm>
          <a:prstGeom prst="rect">
            <a:avLst/>
          </a:prstGeom>
        </p:spPr>
        <p:txBody>
          <a:bodyPr spcFirstLastPara="1" wrap="square" lIns="182875" tIns="274300" rIns="182875" bIns="91425" anchor="t" anchorCtr="0">
            <a:noAutofit/>
          </a:bodyPr>
          <a:lstStyle/>
          <a:p>
            <a:pPr marL="457200" lvl="0" indent="-368300" algn="l" rtl="0">
              <a:spcBef>
                <a:spcPts val="0"/>
              </a:spcBef>
              <a:spcAft>
                <a:spcPts val="0"/>
              </a:spcAft>
              <a:buSzPts val="2200"/>
              <a:buChar char="●"/>
            </a:pPr>
            <a:r>
              <a:rPr lang="en-US" dirty="0"/>
              <a:t>Creates easy to read lists with tree</a:t>
            </a:r>
          </a:p>
          <a:p>
            <a:pPr marL="457200" lvl="0" indent="-368300" algn="l" rtl="0">
              <a:spcBef>
                <a:spcPts val="0"/>
              </a:spcBef>
              <a:spcAft>
                <a:spcPts val="0"/>
              </a:spcAft>
              <a:buSzPts val="2200"/>
              <a:buChar char="●"/>
            </a:pPr>
            <a:r>
              <a:rPr lang="en-US" dirty="0"/>
              <a:t>Creates tools for interacting with git</a:t>
            </a:r>
          </a:p>
          <a:p>
            <a:pPr marL="457200" lvl="0" indent="-368300" algn="l" rtl="0">
              <a:spcBef>
                <a:spcPts val="0"/>
              </a:spcBef>
              <a:spcAft>
                <a:spcPts val="0"/>
              </a:spcAft>
              <a:buSzPts val="2200"/>
              <a:buChar char="●"/>
            </a:pPr>
            <a:r>
              <a:rPr lang="en-US" dirty="0"/>
              <a:t>Add/Status/Pull/Push</a:t>
            </a:r>
          </a:p>
          <a:p>
            <a:pPr marL="457200" lvl="0" indent="-368300" algn="l" rtl="0">
              <a:spcBef>
                <a:spcPts val="0"/>
              </a:spcBef>
              <a:spcAft>
                <a:spcPts val="0"/>
              </a:spcAft>
              <a:buSzPts val="2200"/>
              <a:buChar char="●"/>
            </a:pPr>
            <a:r>
              <a:rPr lang="en-US" dirty="0"/>
              <a:t>Puts a timestamp on your history</a:t>
            </a:r>
          </a:p>
          <a:p>
            <a:pPr marL="457200" lvl="0" indent="-368300" algn="l" rtl="0">
              <a:spcBef>
                <a:spcPts val="0"/>
              </a:spcBef>
              <a:spcAft>
                <a:spcPts val="0"/>
              </a:spcAft>
              <a:buSzPts val="2200"/>
              <a:buChar char="●"/>
            </a:pPr>
            <a:r>
              <a:rPr lang="en-US" dirty="0"/>
              <a:t>Colors for </a:t>
            </a:r>
            <a:r>
              <a:rPr lang="en-US" dirty="0" err="1"/>
              <a:t>darkmode</a:t>
            </a:r>
            <a:endParaRPr lang="en-US" dirty="0"/>
          </a:p>
          <a:p>
            <a:pPr marL="457200" lvl="0" indent="-368300" algn="l" rtl="0">
              <a:spcBef>
                <a:spcPts val="0"/>
              </a:spcBef>
              <a:spcAft>
                <a:spcPts val="0"/>
              </a:spcAft>
              <a:buSzPts val="2200"/>
              <a:buChar char="●"/>
            </a:pPr>
            <a:r>
              <a:rPr lang="en-US" dirty="0"/>
              <a:t>Provides a place to institute practical system names without messing with hostnames</a:t>
            </a:r>
          </a:p>
          <a:p>
            <a:pPr marL="457200" lvl="0" indent="-368300" algn="l" rtl="0">
              <a:spcBef>
                <a:spcPts val="0"/>
              </a:spcBef>
              <a:spcAft>
                <a:spcPts val="0"/>
              </a:spcAft>
              <a:buSzPts val="2200"/>
              <a:buChar char="●"/>
            </a:pPr>
            <a:r>
              <a:rPr lang="en-US" dirty="0"/>
              <a:t>Sources git branch interactions, </a:t>
            </a:r>
            <a:r>
              <a:rPr lang="en-US" dirty="0" err="1"/>
              <a:t>splunk</a:t>
            </a:r>
            <a:r>
              <a:rPr lang="en-US" dirty="0"/>
              <a:t> tools, and starts </a:t>
            </a:r>
            <a:r>
              <a:rPr lang="en-US" dirty="0" err="1"/>
              <a:t>tmux</a:t>
            </a:r>
            <a:endParaRPr lang="en-US" dirty="0"/>
          </a:p>
        </p:txBody>
      </p:sp>
      <p:sp>
        <p:nvSpPr>
          <p:cNvPr id="805" name="Google Shape;805;p93"/>
          <p:cNvSpPr txBox="1">
            <a:spLocks noGrp="1"/>
          </p:cNvSpPr>
          <p:nvPr>
            <p:ph type="body" idx="5"/>
          </p:nvPr>
        </p:nvSpPr>
        <p:spPr>
          <a:xfrm>
            <a:off x="6583875" y="3931925"/>
            <a:ext cx="5120400" cy="5440500"/>
          </a:xfrm>
          <a:prstGeom prst="rect">
            <a:avLst/>
          </a:prstGeom>
        </p:spPr>
        <p:txBody>
          <a:bodyPr spcFirstLastPara="1" wrap="square" lIns="182875" tIns="274300" rIns="182875" bIns="182875" anchor="t" anchorCtr="0">
            <a:noAutofit/>
          </a:bodyPr>
          <a:lstStyle/>
          <a:p>
            <a:r>
              <a:rPr lang="en-US" dirty="0"/>
              <a:t>Creates visual indications for branch name, changes</a:t>
            </a:r>
          </a:p>
          <a:p>
            <a:r>
              <a:rPr lang="en-US" dirty="0"/>
              <a:t>Trims the directory to the nearest ending 3rd, easing deep in path navigation</a:t>
            </a:r>
          </a:p>
          <a:p>
            <a:endParaRPr lang="en-US" dirty="0"/>
          </a:p>
        </p:txBody>
      </p:sp>
      <p:sp>
        <p:nvSpPr>
          <p:cNvPr id="806" name="Google Shape;806;p93"/>
          <p:cNvSpPr txBox="1">
            <a:spLocks noGrp="1"/>
          </p:cNvSpPr>
          <p:nvPr>
            <p:ph type="body" idx="7"/>
          </p:nvPr>
        </p:nvSpPr>
        <p:spPr>
          <a:xfrm>
            <a:off x="12253225" y="3931925"/>
            <a:ext cx="5120400" cy="5440500"/>
          </a:xfrm>
          <a:prstGeom prst="rect">
            <a:avLst/>
          </a:prstGeom>
        </p:spPr>
        <p:txBody>
          <a:bodyPr spcFirstLastPara="1" wrap="square" lIns="182875" tIns="274300" rIns="182875" bIns="182875" anchor="t" anchorCtr="0">
            <a:noAutofit/>
          </a:bodyPr>
          <a:lstStyle/>
          <a:p>
            <a:pPr marL="457200" lvl="0" indent="-368300" algn="l" rtl="0">
              <a:spcBef>
                <a:spcPts val="0"/>
              </a:spcBef>
              <a:spcAft>
                <a:spcPts val="0"/>
              </a:spcAft>
              <a:buSzPts val="2200"/>
              <a:buChar char="●"/>
            </a:pPr>
            <a:r>
              <a:rPr lang="en-US" dirty="0"/>
              <a:t>Creates common shortcuts for Splunk admins.</a:t>
            </a:r>
          </a:p>
          <a:p>
            <a:pPr marL="457200" lvl="0" indent="-368300" algn="l" rtl="0">
              <a:spcBef>
                <a:spcPts val="0"/>
              </a:spcBef>
              <a:spcAft>
                <a:spcPts val="0"/>
              </a:spcAft>
              <a:buSzPts val="2200"/>
              <a:buChar char="●"/>
            </a:pPr>
            <a:r>
              <a:rPr lang="en-US" dirty="0"/>
              <a:t>Tail </a:t>
            </a:r>
            <a:r>
              <a:rPr lang="en-US" dirty="0" err="1"/>
              <a:t>splunkd</a:t>
            </a:r>
            <a:endParaRPr lang="en-US" dirty="0"/>
          </a:p>
          <a:p>
            <a:pPr marL="457200" lvl="0" indent="-368300" algn="l" rtl="0">
              <a:spcBef>
                <a:spcPts val="0"/>
              </a:spcBef>
              <a:spcAft>
                <a:spcPts val="0"/>
              </a:spcAft>
              <a:buSzPts val="2200"/>
              <a:buChar char="●"/>
            </a:pPr>
            <a:r>
              <a:rPr lang="en-US" dirty="0"/>
              <a:t>See what apps a deployment client is assigned</a:t>
            </a:r>
          </a:p>
          <a:p>
            <a:pPr marL="457200" lvl="0" indent="-368300" algn="l" rtl="0">
              <a:spcBef>
                <a:spcPts val="0"/>
              </a:spcBef>
              <a:spcAft>
                <a:spcPts val="0"/>
              </a:spcAft>
              <a:buSzPts val="2200"/>
              <a:buChar char="●"/>
            </a:pPr>
            <a:r>
              <a:rPr lang="en-US" dirty="0"/>
              <a:t>Reload the DS</a:t>
            </a:r>
          </a:p>
          <a:p>
            <a:pPr marL="457200" lvl="0" indent="-368300" algn="l" rtl="0">
              <a:spcBef>
                <a:spcPts val="0"/>
              </a:spcBef>
              <a:spcAft>
                <a:spcPts val="0"/>
              </a:spcAft>
              <a:buSzPts val="2200"/>
              <a:buChar char="●"/>
            </a:pPr>
            <a:r>
              <a:rPr lang="en-US" dirty="0"/>
              <a:t>Encrypt and Decrypt values from conf files</a:t>
            </a:r>
          </a:p>
          <a:p>
            <a:pPr marL="457200" lvl="0" indent="-368300" algn="l" rtl="0">
              <a:spcBef>
                <a:spcPts val="0"/>
              </a:spcBef>
              <a:spcAft>
                <a:spcPts val="0"/>
              </a:spcAft>
              <a:buSzPts val="2200"/>
              <a:buChar char="●"/>
            </a:pPr>
            <a:r>
              <a:rPr lang="en-US" dirty="0"/>
              <a:t>Validate and Push bundles; bundle push can be configured to be useful on both a SHCD and CM</a:t>
            </a:r>
          </a:p>
          <a:p>
            <a:pPr marL="457200" lvl="0" indent="-368300" algn="l" rtl="0">
              <a:spcBef>
                <a:spcPts val="0"/>
              </a:spcBef>
              <a:spcAft>
                <a:spcPts val="0"/>
              </a:spcAft>
              <a:buSzPts val="2200"/>
              <a:buChar char="●"/>
            </a:pPr>
            <a:endParaRPr lang="en-US" dirty="0"/>
          </a:p>
        </p:txBody>
      </p:sp>
      <p:sp>
        <p:nvSpPr>
          <p:cNvPr id="807" name="Google Shape;807;p93"/>
          <p:cNvSpPr txBox="1">
            <a:spLocks noGrp="1"/>
          </p:cNvSpPr>
          <p:nvPr>
            <p:ph type="subTitle" idx="3"/>
          </p:nvPr>
        </p:nvSpPr>
        <p:spPr>
          <a:xfrm>
            <a:off x="914525" y="3017525"/>
            <a:ext cx="5120400" cy="914400"/>
          </a:xfrm>
          <a:prstGeom prst="rect">
            <a:avLst/>
          </a:prstGeom>
        </p:spPr>
        <p:txBody>
          <a:bodyPr spcFirstLastPara="1" wrap="square" lIns="274300" tIns="0" rIns="274300" bIns="0" anchor="ctr" anchorCtr="0">
            <a:noAutofit/>
          </a:bodyPr>
          <a:lstStyle/>
          <a:p>
            <a:pPr marL="0" lvl="0" indent="0" algn="ctr" rtl="0">
              <a:spcBef>
                <a:spcPts val="0"/>
              </a:spcBef>
              <a:spcAft>
                <a:spcPts val="0"/>
              </a:spcAft>
              <a:buNone/>
            </a:pPr>
            <a:r>
              <a:rPr lang="en-US" dirty="0"/>
              <a:t>Gains in </a:t>
            </a:r>
            <a:r>
              <a:rPr lang="en-US" dirty="0">
                <a:solidFill>
                  <a:schemeClr val="tx1"/>
                </a:solidFill>
              </a:rPr>
              <a:t>bash</a:t>
            </a:r>
            <a:endParaRPr dirty="0">
              <a:solidFill>
                <a:schemeClr val="tx1"/>
              </a:solidFill>
            </a:endParaRPr>
          </a:p>
        </p:txBody>
      </p:sp>
      <p:sp>
        <p:nvSpPr>
          <p:cNvPr id="808" name="Google Shape;808;p93"/>
          <p:cNvSpPr txBox="1">
            <a:spLocks noGrp="1"/>
          </p:cNvSpPr>
          <p:nvPr>
            <p:ph type="subTitle" idx="4"/>
          </p:nvPr>
        </p:nvSpPr>
        <p:spPr>
          <a:xfrm>
            <a:off x="6583863" y="3017525"/>
            <a:ext cx="5120400" cy="914400"/>
          </a:xfrm>
          <a:prstGeom prst="rect">
            <a:avLst/>
          </a:prstGeom>
        </p:spPr>
        <p:txBody>
          <a:bodyPr spcFirstLastPara="1" wrap="square" lIns="274300" tIns="0" rIns="274300" bIns="0" anchor="ctr" anchorCtr="0">
            <a:noAutofit/>
          </a:bodyPr>
          <a:lstStyle/>
          <a:p>
            <a:pPr marL="0" lvl="0" indent="0" algn="ctr" rtl="0">
              <a:spcBef>
                <a:spcPts val="0"/>
              </a:spcBef>
              <a:spcAft>
                <a:spcPts val="0"/>
              </a:spcAft>
              <a:buNone/>
            </a:pPr>
            <a:r>
              <a:rPr lang="en-US" dirty="0"/>
              <a:t>Gains in </a:t>
            </a:r>
            <a:r>
              <a:rPr lang="en-US" dirty="0">
                <a:solidFill>
                  <a:schemeClr val="tx1"/>
                </a:solidFill>
              </a:rPr>
              <a:t>git</a:t>
            </a:r>
            <a:endParaRPr dirty="0">
              <a:solidFill>
                <a:schemeClr val="tx1"/>
              </a:solidFill>
            </a:endParaRPr>
          </a:p>
        </p:txBody>
      </p:sp>
      <p:sp>
        <p:nvSpPr>
          <p:cNvPr id="809" name="Google Shape;809;p93"/>
          <p:cNvSpPr txBox="1">
            <a:spLocks noGrp="1"/>
          </p:cNvSpPr>
          <p:nvPr>
            <p:ph type="subTitle" idx="6"/>
          </p:nvPr>
        </p:nvSpPr>
        <p:spPr>
          <a:xfrm>
            <a:off x="12253213" y="3017525"/>
            <a:ext cx="5120400" cy="914400"/>
          </a:xfrm>
          <a:prstGeom prst="rect">
            <a:avLst/>
          </a:prstGeom>
        </p:spPr>
        <p:txBody>
          <a:bodyPr spcFirstLastPara="1" wrap="square" lIns="274300" tIns="0" rIns="274300" bIns="0" anchor="ctr" anchorCtr="0">
            <a:noAutofit/>
          </a:bodyPr>
          <a:lstStyle/>
          <a:p>
            <a:pPr marL="0" lvl="0" indent="0" algn="ctr" rtl="0">
              <a:spcBef>
                <a:spcPts val="0"/>
              </a:spcBef>
              <a:spcAft>
                <a:spcPts val="0"/>
              </a:spcAft>
              <a:buNone/>
            </a:pPr>
            <a:r>
              <a:rPr lang="en-US" dirty="0"/>
              <a:t>Gains in </a:t>
            </a:r>
            <a:r>
              <a:rPr lang="en-US" dirty="0" err="1">
                <a:solidFill>
                  <a:schemeClr val="tx1"/>
                </a:solidFill>
              </a:rPr>
              <a:t>splunk</a:t>
            </a:r>
            <a:endParaRPr dirty="0">
              <a:solidFill>
                <a:schemeClr val="tx1"/>
              </a:solidFill>
            </a:endParaRPr>
          </a:p>
        </p:txBody>
      </p:sp>
    </p:spTree>
    <p:extLst>
      <p:ext uri="{BB962C8B-B14F-4D97-AF65-F5344CB8AC3E}">
        <p14:creationId xmlns:p14="http://schemas.microsoft.com/office/powerpoint/2010/main" val="2071683207"/>
      </p:ext>
    </p:extLst>
  </p:cSld>
  <p:clrMapOvr>
    <a:masterClrMapping/>
  </p:clrMapOvr>
</p:sld>
</file>

<file path=ppt/theme/theme1.xml><?xml version="1.0" encoding="utf-8"?>
<a:theme xmlns:a="http://schemas.openxmlformats.org/drawingml/2006/main" name="Splunk TMPLT-FY25-102">
  <a:themeElements>
    <a:clrScheme name="Splunk Core Palette 12_22_23">
      <a:dk1>
        <a:srgbClr val="000000"/>
      </a:dk1>
      <a:lt1>
        <a:srgbClr val="FFFFFF"/>
      </a:lt1>
      <a:dk2>
        <a:srgbClr val="4B4D52"/>
      </a:dk2>
      <a:lt2>
        <a:srgbClr val="F4F4F5"/>
      </a:lt2>
      <a:accent1>
        <a:srgbClr val="FF0F7B"/>
      </a:accent1>
      <a:accent2>
        <a:srgbClr val="FF712B"/>
      </a:accent2>
      <a:accent3>
        <a:srgbClr val="FFAB0F"/>
      </a:accent3>
      <a:accent4>
        <a:srgbClr val="FF0F7B"/>
      </a:accent4>
      <a:accent5>
        <a:srgbClr val="FF712B"/>
      </a:accent5>
      <a:accent6>
        <a:srgbClr val="FFAB0F"/>
      </a:accent6>
      <a:hlink>
        <a:srgbClr val="DB0061"/>
      </a:hlink>
      <a:folHlink>
        <a:srgbClr val="F3F3F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478</TotalTime>
  <Words>669</Words>
  <Application>Microsoft Office PowerPoint</Application>
  <PresentationFormat>Custom</PresentationFormat>
  <Paragraphs>93</Paragraphs>
  <Slides>13</Slides>
  <Notes>13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Lexend</vt:lpstr>
      <vt:lpstr>Lexend Medium</vt:lpstr>
      <vt:lpstr>Roboto Mono</vt:lpstr>
      <vt:lpstr>Splunk TMPLT-FY25-102</vt:lpstr>
      <vt:lpstr>Community Champions  ightning Talks </vt:lpstr>
      <vt:lpstr>Seal Eye Linux Profiles for Splunk Admins</vt:lpstr>
      <vt:lpstr>The Issue:</vt:lpstr>
      <vt:lpstr>The Solution:</vt:lpstr>
      <vt:lpstr>Prerequisites</vt:lpstr>
      <vt:lpstr>Customizing VIM</vt:lpstr>
      <vt:lpstr>Customizing VIM</vt:lpstr>
      <vt:lpstr>Customizing Bash</vt:lpstr>
      <vt:lpstr>Benefits of utilizing baseline configurations</vt:lpstr>
      <vt:lpstr>Anecdotes</vt:lpstr>
      <vt:lpstr>Questions!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Ryan Adler</cp:lastModifiedBy>
  <cp:revision>18</cp:revision>
  <dcterms:modified xsi:type="dcterms:W3CDTF">2024-09-20T19:10:30Z</dcterms:modified>
</cp:coreProperties>
</file>